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notesSlides/notesSlide3.xml" ContentType="application/vnd.openxmlformats-officedocument.presentationml.notesSlide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31" r:id="rId3"/>
    <p:sldId id="333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5C"/>
    <a:srgbClr val="1D4E5D"/>
    <a:srgbClr val="711E7C"/>
    <a:srgbClr val="521B93"/>
    <a:srgbClr val="BE500E"/>
    <a:srgbClr val="7E34B8"/>
    <a:srgbClr val="EDEDED"/>
    <a:srgbClr val="DAE3F3"/>
    <a:srgbClr val="01189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7C6F8-58BC-F142-947B-ED8464E1E6D6}" v="196" dt="2024-01-26T06:40:51.678"/>
    <p1510:client id="{DCC54989-7FD2-5047-809B-27BA7E8DEEE2}" v="437" dt="2024-01-25T20:17:19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1"/>
    <p:restoredTop sz="80581"/>
  </p:normalViewPr>
  <p:slideViewPr>
    <p:cSldViewPr snapToGrid="0" snapToObjects="1">
      <p:cViewPr varScale="1">
        <p:scale>
          <a:sx n="120" d="100"/>
          <a:sy n="120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chun Giang" userId="67e2125d-ec8c-4323-9653-9824a2ad815f" providerId="ADAL" clId="{22F7C6F8-58BC-F142-947B-ED8464E1E6D6}"/>
    <pc:docChg chg="undo redo custSel delSld modSld">
      <pc:chgData name="Kokchun Giang" userId="67e2125d-ec8c-4323-9653-9824a2ad815f" providerId="ADAL" clId="{22F7C6F8-58BC-F142-947B-ED8464E1E6D6}" dt="2024-01-26T06:40:51.678" v="1163"/>
      <pc:docMkLst>
        <pc:docMk/>
      </pc:docMkLst>
      <pc:sldChg chg="addSp delSp modSp mod">
        <pc:chgData name="Kokchun Giang" userId="67e2125d-ec8c-4323-9653-9824a2ad815f" providerId="ADAL" clId="{22F7C6F8-58BC-F142-947B-ED8464E1E6D6}" dt="2024-01-25T20:27:17.621" v="236" actId="20577"/>
        <pc:sldMkLst>
          <pc:docMk/>
          <pc:sldMk cId="2807130090" sldId="256"/>
        </pc:sldMkLst>
        <pc:spChg chg="mod">
          <ac:chgData name="Kokchun Giang" userId="67e2125d-ec8c-4323-9653-9824a2ad815f" providerId="ADAL" clId="{22F7C6F8-58BC-F142-947B-ED8464E1E6D6}" dt="2024-01-25T20:27:17.621" v="236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22F7C6F8-58BC-F142-947B-ED8464E1E6D6}" dt="2024-01-25T20:25:39.601" v="19" actId="1076"/>
          <ac:picMkLst>
            <pc:docMk/>
            <pc:sldMk cId="2807130090" sldId="256"/>
            <ac:picMk id="2" creationId="{3993C5AB-35A5-383A-B3A3-C9723AA93A99}"/>
          </ac:picMkLst>
        </pc:picChg>
        <pc:picChg chg="del">
          <ac:chgData name="Kokchun Giang" userId="67e2125d-ec8c-4323-9653-9824a2ad815f" providerId="ADAL" clId="{22F7C6F8-58BC-F142-947B-ED8464E1E6D6}" dt="2024-01-25T20:24:13.999" v="0" actId="478"/>
          <ac:picMkLst>
            <pc:docMk/>
            <pc:sldMk cId="2807130090" sldId="256"/>
            <ac:picMk id="1026" creationId="{643870C4-7F8D-2293-6E12-E4E618DF4CD6}"/>
          </ac:picMkLst>
        </pc:picChg>
      </pc:sldChg>
      <pc:sldChg chg="addSp delSp modSp mod delAnim modAnim">
        <pc:chgData name="Kokchun Giang" userId="67e2125d-ec8c-4323-9653-9824a2ad815f" providerId="ADAL" clId="{22F7C6F8-58BC-F142-947B-ED8464E1E6D6}" dt="2024-01-26T06:39:31.460" v="1155"/>
        <pc:sldMkLst>
          <pc:docMk/>
          <pc:sldMk cId="2303502608" sldId="331"/>
        </pc:sldMkLst>
        <pc:spChg chg="mod">
          <ac:chgData name="Kokchun Giang" userId="67e2125d-ec8c-4323-9653-9824a2ad815f" providerId="ADAL" clId="{22F7C6F8-58BC-F142-947B-ED8464E1E6D6}" dt="2024-01-25T20:28:24.924" v="307" actId="20577"/>
          <ac:spMkLst>
            <pc:docMk/>
            <pc:sldMk cId="2303502608" sldId="331"/>
            <ac:spMk id="28" creationId="{7E8C0D03-019A-279A-6AD5-A5E7BD2580DB}"/>
          </ac:spMkLst>
        </pc:spChg>
        <pc:grpChg chg="mod">
          <ac:chgData name="Kokchun Giang" userId="67e2125d-ec8c-4323-9653-9824a2ad815f" providerId="ADAL" clId="{22F7C6F8-58BC-F142-947B-ED8464E1E6D6}" dt="2024-01-26T06:34:26.100" v="1105" actId="164"/>
          <ac:grpSpMkLst>
            <pc:docMk/>
            <pc:sldMk cId="2303502608" sldId="331"/>
            <ac:grpSpMk id="10" creationId="{7071B9E1-D2E1-4CE1-CA19-55ECE9EBF2F5}"/>
          </ac:grpSpMkLst>
        </pc:grpChg>
        <pc:grpChg chg="mod">
          <ac:chgData name="Kokchun Giang" userId="67e2125d-ec8c-4323-9653-9824a2ad815f" providerId="ADAL" clId="{22F7C6F8-58BC-F142-947B-ED8464E1E6D6}" dt="2024-01-26T06:34:26.100" v="1105" actId="164"/>
          <ac:grpSpMkLst>
            <pc:docMk/>
            <pc:sldMk cId="2303502608" sldId="331"/>
            <ac:grpSpMk id="16" creationId="{18B9D26B-4102-263B-C54E-94884F19FDCE}"/>
          </ac:grpSpMkLst>
        </pc:grpChg>
        <pc:grpChg chg="mod">
          <ac:chgData name="Kokchun Giang" userId="67e2125d-ec8c-4323-9653-9824a2ad815f" providerId="ADAL" clId="{22F7C6F8-58BC-F142-947B-ED8464E1E6D6}" dt="2024-01-26T06:34:37.386" v="1106" actId="164"/>
          <ac:grpSpMkLst>
            <pc:docMk/>
            <pc:sldMk cId="2303502608" sldId="331"/>
            <ac:grpSpMk id="21" creationId="{4BE99133-501F-FBE5-30B0-C5865219D6FC}"/>
          </ac:grpSpMkLst>
        </pc:grpChg>
        <pc:grpChg chg="mod">
          <ac:chgData name="Kokchun Giang" userId="67e2125d-ec8c-4323-9653-9824a2ad815f" providerId="ADAL" clId="{22F7C6F8-58BC-F142-947B-ED8464E1E6D6}" dt="2024-01-26T06:34:37.386" v="1106" actId="164"/>
          <ac:grpSpMkLst>
            <pc:docMk/>
            <pc:sldMk cId="2303502608" sldId="331"/>
            <ac:grpSpMk id="25" creationId="{7C1C6C55-7E57-5E70-ADBC-C46C7CD48017}"/>
          </ac:grpSpMkLst>
        </pc:grpChg>
        <pc:grpChg chg="mod">
          <ac:chgData name="Kokchun Giang" userId="67e2125d-ec8c-4323-9653-9824a2ad815f" providerId="ADAL" clId="{22F7C6F8-58BC-F142-947B-ED8464E1E6D6}" dt="2024-01-26T06:34:37.386" v="1106" actId="164"/>
          <ac:grpSpMkLst>
            <pc:docMk/>
            <pc:sldMk cId="2303502608" sldId="331"/>
            <ac:grpSpMk id="33" creationId="{DFE1B08F-B9C9-021F-FF84-74B3FD13F3FC}"/>
          </ac:grpSpMkLst>
        </pc:grpChg>
        <pc:grpChg chg="add mod">
          <ac:chgData name="Kokchun Giang" userId="67e2125d-ec8c-4323-9653-9824a2ad815f" providerId="ADAL" clId="{22F7C6F8-58BC-F142-947B-ED8464E1E6D6}" dt="2024-01-26T06:34:26.100" v="1105" actId="164"/>
          <ac:grpSpMkLst>
            <pc:docMk/>
            <pc:sldMk cId="2303502608" sldId="331"/>
            <ac:grpSpMk id="45" creationId="{003A8373-EB33-2A1F-B6D6-00D565253596}"/>
          </ac:grpSpMkLst>
        </pc:grpChg>
        <pc:grpChg chg="add mod">
          <ac:chgData name="Kokchun Giang" userId="67e2125d-ec8c-4323-9653-9824a2ad815f" providerId="ADAL" clId="{22F7C6F8-58BC-F142-947B-ED8464E1E6D6}" dt="2024-01-26T06:34:37.386" v="1106" actId="164"/>
          <ac:grpSpMkLst>
            <pc:docMk/>
            <pc:sldMk cId="2303502608" sldId="331"/>
            <ac:grpSpMk id="46" creationId="{7239E9FD-3C69-ABB2-0332-25D9304015DA}"/>
          </ac:grpSpMkLst>
        </pc:grpChg>
        <pc:grpChg chg="mod">
          <ac:chgData name="Kokchun Giang" userId="67e2125d-ec8c-4323-9653-9824a2ad815f" providerId="ADAL" clId="{22F7C6F8-58BC-F142-947B-ED8464E1E6D6}" dt="2024-01-26T06:34:44.651" v="1107" actId="164"/>
          <ac:grpSpMkLst>
            <pc:docMk/>
            <pc:sldMk cId="2303502608" sldId="331"/>
            <ac:grpSpMk id="51" creationId="{764E4FF4-6C28-7A29-11C3-4DB0E60F718C}"/>
          </ac:grpSpMkLst>
        </pc:grpChg>
        <pc:grpChg chg="mod">
          <ac:chgData name="Kokchun Giang" userId="67e2125d-ec8c-4323-9653-9824a2ad815f" providerId="ADAL" clId="{22F7C6F8-58BC-F142-947B-ED8464E1E6D6}" dt="2024-01-26T06:34:44.651" v="1107" actId="164"/>
          <ac:grpSpMkLst>
            <pc:docMk/>
            <pc:sldMk cId="2303502608" sldId="331"/>
            <ac:grpSpMk id="52" creationId="{B21DDF87-1946-C946-7744-81CCE6694D5A}"/>
          </ac:grpSpMkLst>
        </pc:grpChg>
        <pc:grpChg chg="add mod">
          <ac:chgData name="Kokchun Giang" userId="67e2125d-ec8c-4323-9653-9824a2ad815f" providerId="ADAL" clId="{22F7C6F8-58BC-F142-947B-ED8464E1E6D6}" dt="2024-01-26T06:34:44.651" v="1107" actId="164"/>
          <ac:grpSpMkLst>
            <pc:docMk/>
            <pc:sldMk cId="2303502608" sldId="331"/>
            <ac:grpSpMk id="55" creationId="{43EDDEBB-2A43-D111-35A7-1D8D08B99BE1}"/>
          </ac:grpSpMkLst>
        </pc:grpChg>
        <pc:grpChg chg="del mod">
          <ac:chgData name="Kokchun Giang" userId="67e2125d-ec8c-4323-9653-9824a2ad815f" providerId="ADAL" clId="{22F7C6F8-58BC-F142-947B-ED8464E1E6D6}" dt="2024-01-25T20:29:27.909" v="366"/>
          <ac:grpSpMkLst>
            <pc:docMk/>
            <pc:sldMk cId="2303502608" sldId="331"/>
            <ac:grpSpMk id="56" creationId="{E81A97A8-3A5D-716F-4EF4-55594CDF24FD}"/>
          </ac:grpSpMkLst>
        </pc:grpChg>
        <pc:grpChg chg="add mod">
          <ac:chgData name="Kokchun Giang" userId="67e2125d-ec8c-4323-9653-9824a2ad815f" providerId="ADAL" clId="{22F7C6F8-58BC-F142-947B-ED8464E1E6D6}" dt="2024-01-26T06:34:52.056" v="1108" actId="164"/>
          <ac:grpSpMkLst>
            <pc:docMk/>
            <pc:sldMk cId="2303502608" sldId="331"/>
            <ac:grpSpMk id="56" creationId="{F2227722-79B9-5DF6-405A-42C7CA68099A}"/>
          </ac:grpSpMkLst>
        </pc:grpChg>
        <pc:grpChg chg="del mod">
          <ac:chgData name="Kokchun Giang" userId="67e2125d-ec8c-4323-9653-9824a2ad815f" providerId="ADAL" clId="{22F7C6F8-58BC-F142-947B-ED8464E1E6D6}" dt="2024-01-25T20:29:33.651" v="374"/>
          <ac:grpSpMkLst>
            <pc:docMk/>
            <pc:sldMk cId="2303502608" sldId="331"/>
            <ac:grpSpMk id="386" creationId="{E01CEF11-3BD4-E842-B8CB-5B7E8814640F}"/>
          </ac:grpSpMkLst>
        </pc:grpChg>
        <pc:grpChg chg="mod">
          <ac:chgData name="Kokchun Giang" userId="67e2125d-ec8c-4323-9653-9824a2ad815f" providerId="ADAL" clId="{22F7C6F8-58BC-F142-947B-ED8464E1E6D6}" dt="2024-01-25T20:29:33.651" v="374"/>
          <ac:grpSpMkLst>
            <pc:docMk/>
            <pc:sldMk cId="2303502608" sldId="331"/>
            <ac:grpSpMk id="395" creationId="{F3A2B56A-4C17-4801-22C2-8BF73A4A782E}"/>
          </ac:grpSpMkLst>
        </pc:grpChg>
        <pc:grpChg chg="del mod">
          <ac:chgData name="Kokchun Giang" userId="67e2125d-ec8c-4323-9653-9824a2ad815f" providerId="ADAL" clId="{22F7C6F8-58BC-F142-947B-ED8464E1E6D6}" dt="2024-01-25T20:29:45.745" v="382"/>
          <ac:grpSpMkLst>
            <pc:docMk/>
            <pc:sldMk cId="2303502608" sldId="331"/>
            <ac:grpSpMk id="401" creationId="{0C6B30B1-6A5F-AE89-4B92-32BFABE8F7A2}"/>
          </ac:grpSpMkLst>
        </pc:grpChg>
        <pc:grpChg chg="mod">
          <ac:chgData name="Kokchun Giang" userId="67e2125d-ec8c-4323-9653-9824a2ad815f" providerId="ADAL" clId="{22F7C6F8-58BC-F142-947B-ED8464E1E6D6}" dt="2024-01-26T06:34:52.056" v="1108" actId="164"/>
          <ac:grpSpMkLst>
            <pc:docMk/>
            <pc:sldMk cId="2303502608" sldId="331"/>
            <ac:grpSpMk id="403" creationId="{DE94E7F6-50E8-6DFF-36EB-3581BA296578}"/>
          </ac:grpSpMkLst>
        </pc:grpChg>
        <pc:grpChg chg="mod">
          <ac:chgData name="Kokchun Giang" userId="67e2125d-ec8c-4323-9653-9824a2ad815f" providerId="ADAL" clId="{22F7C6F8-58BC-F142-947B-ED8464E1E6D6}" dt="2024-01-25T20:30:23.894" v="398"/>
          <ac:grpSpMkLst>
            <pc:docMk/>
            <pc:sldMk cId="2303502608" sldId="331"/>
            <ac:grpSpMk id="409" creationId="{95CD07A7-DBB4-F236-3958-B4160B850BD7}"/>
          </ac:grpSpMkLst>
        </pc:grpChg>
        <pc:grpChg chg="mod">
          <ac:chgData name="Kokchun Giang" userId="67e2125d-ec8c-4323-9653-9824a2ad815f" providerId="ADAL" clId="{22F7C6F8-58BC-F142-947B-ED8464E1E6D6}" dt="2024-01-25T20:30:23.160" v="394"/>
          <ac:grpSpMkLst>
            <pc:docMk/>
            <pc:sldMk cId="2303502608" sldId="331"/>
            <ac:grpSpMk id="413" creationId="{6713DB84-6E46-9045-7C0B-D6F978932B7C}"/>
          </ac:grpSpMkLst>
        </pc:grpChg>
        <pc:grpChg chg="mod">
          <ac:chgData name="Kokchun Giang" userId="67e2125d-ec8c-4323-9653-9824a2ad815f" providerId="ADAL" clId="{22F7C6F8-58BC-F142-947B-ED8464E1E6D6}" dt="2024-01-25T20:30:36.299" v="411"/>
          <ac:grpSpMkLst>
            <pc:docMk/>
            <pc:sldMk cId="2303502608" sldId="331"/>
            <ac:grpSpMk id="423" creationId="{776B0079-E08B-1BE7-17BC-E6D2CF7F387F}"/>
          </ac:grpSpMkLst>
        </pc:grpChg>
        <pc:grpChg chg="del mod">
          <ac:chgData name="Kokchun Giang" userId="67e2125d-ec8c-4323-9653-9824a2ad815f" providerId="ADAL" clId="{22F7C6F8-58BC-F142-947B-ED8464E1E6D6}" dt="2024-01-25T20:30:45.442" v="421"/>
          <ac:grpSpMkLst>
            <pc:docMk/>
            <pc:sldMk cId="2303502608" sldId="331"/>
            <ac:grpSpMk id="426" creationId="{E7F7BA96-6963-8776-7070-60DE8535DF07}"/>
          </ac:grpSpMkLst>
        </pc:grpChg>
        <pc:grpChg chg="mod">
          <ac:chgData name="Kokchun Giang" userId="67e2125d-ec8c-4323-9653-9824a2ad815f" providerId="ADAL" clId="{22F7C6F8-58BC-F142-947B-ED8464E1E6D6}" dt="2024-01-25T20:30:45.442" v="421"/>
          <ac:grpSpMkLst>
            <pc:docMk/>
            <pc:sldMk cId="2303502608" sldId="331"/>
            <ac:grpSpMk id="433" creationId="{D8AF590D-A069-AD30-6E97-0FA0903A2414}"/>
          </ac:grpSpMkLst>
        </pc:grpChg>
        <pc:grpChg chg="mod">
          <ac:chgData name="Kokchun Giang" userId="67e2125d-ec8c-4323-9653-9824a2ad815f" providerId="ADAL" clId="{22F7C6F8-58BC-F142-947B-ED8464E1E6D6}" dt="2024-01-26T06:35:02.306" v="1109" actId="164"/>
          <ac:grpSpMkLst>
            <pc:docMk/>
            <pc:sldMk cId="2303502608" sldId="331"/>
            <ac:grpSpMk id="436" creationId="{08FD0F4C-E6B0-532C-4FB6-B5BDFE119121}"/>
          </ac:grpSpMkLst>
        </pc:grpChg>
        <pc:grpChg chg="mod">
          <ac:chgData name="Kokchun Giang" userId="67e2125d-ec8c-4323-9653-9824a2ad815f" providerId="ADAL" clId="{22F7C6F8-58BC-F142-947B-ED8464E1E6D6}" dt="2024-01-26T06:35:02.306" v="1109" actId="164"/>
          <ac:grpSpMkLst>
            <pc:docMk/>
            <pc:sldMk cId="2303502608" sldId="331"/>
            <ac:grpSpMk id="449" creationId="{64D7A923-5F5D-8D1F-D39A-FAF387960F54}"/>
          </ac:grpSpMkLst>
        </pc:grpChg>
        <pc:grpChg chg="del mod">
          <ac:chgData name="Kokchun Giang" userId="67e2125d-ec8c-4323-9653-9824a2ad815f" providerId="ADAL" clId="{22F7C6F8-58BC-F142-947B-ED8464E1E6D6}" dt="2024-01-25T20:31:14.067" v="449"/>
          <ac:grpSpMkLst>
            <pc:docMk/>
            <pc:sldMk cId="2303502608" sldId="331"/>
            <ac:grpSpMk id="452" creationId="{1E7657EE-79DE-5621-1CB3-5EC949671017}"/>
          </ac:grpSpMkLst>
        </pc:grpChg>
        <pc:grpChg chg="mod">
          <ac:chgData name="Kokchun Giang" userId="67e2125d-ec8c-4323-9653-9824a2ad815f" providerId="ADAL" clId="{22F7C6F8-58BC-F142-947B-ED8464E1E6D6}" dt="2024-01-26T06:35:02.306" v="1109" actId="164"/>
          <ac:grpSpMkLst>
            <pc:docMk/>
            <pc:sldMk cId="2303502608" sldId="331"/>
            <ac:grpSpMk id="472" creationId="{2B8F4395-B145-7B43-0EB2-DDE3FDC931B8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475" creationId="{04544E40-CEB9-27A0-DF5C-4F1EFB5457B8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482" creationId="{9545F1F3-66AB-6A71-6355-A1FC895349D4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497" creationId="{A4F496CA-15F7-2873-4A94-57624EE73DF7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498" creationId="{109A60DA-24F2-8BBE-D082-FC2A100209F6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508" creationId="{D35EB2C7-C2D1-0D83-89F1-5DA1CA49DF64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523" creationId="{B30D4F75-0EDA-0E45-AB09-2D57806717FF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540" creationId="{AA4E07C7-38B7-4122-3029-D996EB8447DA}"/>
          </ac:grpSpMkLst>
        </pc:grpChg>
        <pc:grpChg chg="mod">
          <ac:chgData name="Kokchun Giang" userId="67e2125d-ec8c-4323-9653-9824a2ad815f" providerId="ADAL" clId="{22F7C6F8-58BC-F142-947B-ED8464E1E6D6}" dt="2024-01-26T06:35:24.026" v="1111" actId="164"/>
          <ac:grpSpMkLst>
            <pc:docMk/>
            <pc:sldMk cId="2303502608" sldId="331"/>
            <ac:grpSpMk id="554" creationId="{F3F29F8F-6EF2-0C56-3E07-4A24DC7D1B9C}"/>
          </ac:grpSpMkLst>
        </pc:grpChg>
        <pc:grpChg chg="del mod">
          <ac:chgData name="Kokchun Giang" userId="67e2125d-ec8c-4323-9653-9824a2ad815f" providerId="ADAL" clId="{22F7C6F8-58BC-F142-947B-ED8464E1E6D6}" dt="2024-01-25T20:32:23.668" v="521"/>
          <ac:grpSpMkLst>
            <pc:docMk/>
            <pc:sldMk cId="2303502608" sldId="331"/>
            <ac:grpSpMk id="555" creationId="{4AD558E3-14F3-DCF3-0DED-60D627CDA83F}"/>
          </ac:grpSpMkLst>
        </pc:grpChg>
        <pc:grpChg chg="mod">
          <ac:chgData name="Kokchun Giang" userId="67e2125d-ec8c-4323-9653-9824a2ad815f" providerId="ADAL" clId="{22F7C6F8-58BC-F142-947B-ED8464E1E6D6}" dt="2024-01-26T06:35:24.026" v="1111" actId="164"/>
          <ac:grpSpMkLst>
            <pc:docMk/>
            <pc:sldMk cId="2303502608" sldId="331"/>
            <ac:grpSpMk id="556" creationId="{CF5FADC5-01AD-898A-F70A-A595E4B251EE}"/>
          </ac:grpSpMkLst>
        </pc:grpChg>
        <pc:grpChg chg="mod">
          <ac:chgData name="Kokchun Giang" userId="67e2125d-ec8c-4323-9653-9824a2ad815f" providerId="ADAL" clId="{22F7C6F8-58BC-F142-947B-ED8464E1E6D6}" dt="2024-01-26T06:35:24.026" v="1111" actId="164"/>
          <ac:grpSpMkLst>
            <pc:docMk/>
            <pc:sldMk cId="2303502608" sldId="331"/>
            <ac:grpSpMk id="562" creationId="{142BE39F-8FD9-DBE2-0CFF-B8BAEB9D7C86}"/>
          </ac:grpSpMkLst>
        </pc:grpChg>
        <pc:grpChg chg="mod">
          <ac:chgData name="Kokchun Giang" userId="67e2125d-ec8c-4323-9653-9824a2ad815f" providerId="ADAL" clId="{22F7C6F8-58BC-F142-947B-ED8464E1E6D6}" dt="2024-01-26T06:35:24.026" v="1111" actId="164"/>
          <ac:grpSpMkLst>
            <pc:docMk/>
            <pc:sldMk cId="2303502608" sldId="331"/>
            <ac:grpSpMk id="563" creationId="{0948AAD8-DFE9-CF4D-DBEC-FC00849AA5A7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567" creationId="{6771A1CE-9643-E030-E28F-C8F595D1D1D4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575" creationId="{0CFDDB82-FFB5-1533-5BB5-B42EE4A52E08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579" creationId="{B3CF5FFA-8C97-5F5E-A8DC-029681F08CC7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604" creationId="{877E0995-0E09-0895-63EC-F23B6C5A7C57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605" creationId="{036D4BCE-66D1-FACE-32CA-0E737C897AB4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606" creationId="{401C42E2-CDEE-FEDF-96D0-A9B974DA9686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612" creationId="{A180100B-8307-306A-67C3-71B3BA0DC404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618" creationId="{F6BD4498-9179-3860-CD7D-6BFA0D72109E}"/>
          </ac:grpSpMkLst>
        </pc:grpChg>
        <pc:grpChg chg="mod">
          <ac:chgData name="Kokchun Giang" userId="67e2125d-ec8c-4323-9653-9824a2ad815f" providerId="ADAL" clId="{22F7C6F8-58BC-F142-947B-ED8464E1E6D6}" dt="2024-01-25T20:33:24.057" v="571"/>
          <ac:grpSpMkLst>
            <pc:docMk/>
            <pc:sldMk cId="2303502608" sldId="331"/>
            <ac:grpSpMk id="626" creationId="{89B6B99D-D0F2-252C-8BD4-DA832F3217A6}"/>
          </ac:grpSpMkLst>
        </pc:grpChg>
        <pc:grpChg chg="mod">
          <ac:chgData name="Kokchun Giang" userId="67e2125d-ec8c-4323-9653-9824a2ad815f" providerId="ADAL" clId="{22F7C6F8-58BC-F142-947B-ED8464E1E6D6}" dt="2024-01-25T20:35:11.705" v="625" actId="164"/>
          <ac:grpSpMkLst>
            <pc:docMk/>
            <pc:sldMk cId="2303502608" sldId="331"/>
            <ac:grpSpMk id="639" creationId="{085823A3-D644-76A7-44BF-D46582B4E313}"/>
          </ac:grpSpMkLst>
        </pc:grpChg>
        <pc:grpChg chg="mod">
          <ac:chgData name="Kokchun Giang" userId="67e2125d-ec8c-4323-9653-9824a2ad815f" providerId="ADAL" clId="{22F7C6F8-58BC-F142-947B-ED8464E1E6D6}" dt="2024-01-25T20:35:11.705" v="625" actId="164"/>
          <ac:grpSpMkLst>
            <pc:docMk/>
            <pc:sldMk cId="2303502608" sldId="331"/>
            <ac:grpSpMk id="643" creationId="{B52F0E3F-26DC-EA3C-F187-7589A10123D4}"/>
          </ac:grpSpMkLst>
        </pc:grpChg>
        <pc:grpChg chg="mod">
          <ac:chgData name="Kokchun Giang" userId="67e2125d-ec8c-4323-9653-9824a2ad815f" providerId="ADAL" clId="{22F7C6F8-58BC-F142-947B-ED8464E1E6D6}" dt="2024-01-25T20:35:11.705" v="625" actId="164"/>
          <ac:grpSpMkLst>
            <pc:docMk/>
            <pc:sldMk cId="2303502608" sldId="331"/>
            <ac:grpSpMk id="646" creationId="{ECB6F128-9ECE-431E-4F12-31B6F8C91707}"/>
          </ac:grpSpMkLst>
        </pc:grpChg>
        <pc:grpChg chg="mod">
          <ac:chgData name="Kokchun Giang" userId="67e2125d-ec8c-4323-9653-9824a2ad815f" providerId="ADAL" clId="{22F7C6F8-58BC-F142-947B-ED8464E1E6D6}" dt="2024-01-25T20:35:11.705" v="625" actId="164"/>
          <ac:grpSpMkLst>
            <pc:docMk/>
            <pc:sldMk cId="2303502608" sldId="331"/>
            <ac:grpSpMk id="650" creationId="{BAD0CC76-7646-D1B0-41D7-513F0F6AE948}"/>
          </ac:grpSpMkLst>
        </pc:grpChg>
        <pc:grpChg chg="add del mod">
          <ac:chgData name="Kokchun Giang" userId="67e2125d-ec8c-4323-9653-9824a2ad815f" providerId="ADAL" clId="{22F7C6F8-58BC-F142-947B-ED8464E1E6D6}" dt="2024-01-25T20:35:03.785" v="622"/>
          <ac:grpSpMkLst>
            <pc:docMk/>
            <pc:sldMk cId="2303502608" sldId="331"/>
            <ac:grpSpMk id="657" creationId="{FC746CC1-02AE-6FAA-E104-7D9E57D1AA86}"/>
          </ac:grpSpMkLst>
        </pc:grpChg>
        <pc:grpChg chg="mod">
          <ac:chgData name="Kokchun Giang" userId="67e2125d-ec8c-4323-9653-9824a2ad815f" providerId="ADAL" clId="{22F7C6F8-58BC-F142-947B-ED8464E1E6D6}" dt="2024-01-25T20:35:03.503" v="620"/>
          <ac:grpSpMkLst>
            <pc:docMk/>
            <pc:sldMk cId="2303502608" sldId="331"/>
            <ac:grpSpMk id="659" creationId="{CB47C99F-BCF7-E73C-61C1-5189C20B2BDA}"/>
          </ac:grpSpMkLst>
        </pc:grpChg>
        <pc:grpChg chg="mod">
          <ac:chgData name="Kokchun Giang" userId="67e2125d-ec8c-4323-9653-9824a2ad815f" providerId="ADAL" clId="{22F7C6F8-58BC-F142-947B-ED8464E1E6D6}" dt="2024-01-25T20:35:02.645" v="616"/>
          <ac:grpSpMkLst>
            <pc:docMk/>
            <pc:sldMk cId="2303502608" sldId="331"/>
            <ac:grpSpMk id="663" creationId="{B1D4F581-B974-B37F-029D-FB21E56B7B53}"/>
          </ac:grpSpMkLst>
        </pc:grpChg>
        <pc:grpChg chg="mod">
          <ac:chgData name="Kokchun Giang" userId="67e2125d-ec8c-4323-9653-9824a2ad815f" providerId="ADAL" clId="{22F7C6F8-58BC-F142-947B-ED8464E1E6D6}" dt="2024-01-25T20:35:02.134" v="613"/>
          <ac:grpSpMkLst>
            <pc:docMk/>
            <pc:sldMk cId="2303502608" sldId="331"/>
            <ac:grpSpMk id="666" creationId="{73349592-3592-A738-5153-1DB89C690FAF}"/>
          </ac:grpSpMkLst>
        </pc:grpChg>
        <pc:grpChg chg="add mod">
          <ac:chgData name="Kokchun Giang" userId="67e2125d-ec8c-4323-9653-9824a2ad815f" providerId="ADAL" clId="{22F7C6F8-58BC-F142-947B-ED8464E1E6D6}" dt="2024-01-25T20:35:18.505" v="628" actId="1076"/>
          <ac:grpSpMkLst>
            <pc:docMk/>
            <pc:sldMk cId="2303502608" sldId="331"/>
            <ac:grpSpMk id="667" creationId="{CE4637EF-964C-FD28-F13C-A3149567670B}"/>
          </ac:grpSpMkLst>
        </pc:grpChg>
        <pc:grpChg chg="add mod">
          <ac:chgData name="Kokchun Giang" userId="67e2125d-ec8c-4323-9653-9824a2ad815f" providerId="ADAL" clId="{22F7C6F8-58BC-F142-947B-ED8464E1E6D6}" dt="2024-01-25T20:35:13.006" v="626"/>
          <ac:grpSpMkLst>
            <pc:docMk/>
            <pc:sldMk cId="2303502608" sldId="331"/>
            <ac:grpSpMk id="668" creationId="{BB25FFC2-FF77-BB45-2AFC-B65401854731}"/>
          </ac:grpSpMkLst>
        </pc:grpChg>
        <pc:grpChg chg="mod">
          <ac:chgData name="Kokchun Giang" userId="67e2125d-ec8c-4323-9653-9824a2ad815f" providerId="ADAL" clId="{22F7C6F8-58BC-F142-947B-ED8464E1E6D6}" dt="2024-01-25T20:35:13.006" v="626"/>
          <ac:grpSpMkLst>
            <pc:docMk/>
            <pc:sldMk cId="2303502608" sldId="331"/>
            <ac:grpSpMk id="671" creationId="{53BF16F1-57B9-AA0B-449A-C310422993F1}"/>
          </ac:grpSpMkLst>
        </pc:grpChg>
        <pc:grpChg chg="mod">
          <ac:chgData name="Kokchun Giang" userId="67e2125d-ec8c-4323-9653-9824a2ad815f" providerId="ADAL" clId="{22F7C6F8-58BC-F142-947B-ED8464E1E6D6}" dt="2024-01-25T20:35:13.006" v="626"/>
          <ac:grpSpMkLst>
            <pc:docMk/>
            <pc:sldMk cId="2303502608" sldId="331"/>
            <ac:grpSpMk id="673" creationId="{C7E12C05-F7B7-41BE-665C-BAA53128DE8F}"/>
          </ac:grpSpMkLst>
        </pc:grpChg>
        <pc:grpChg chg="mod">
          <ac:chgData name="Kokchun Giang" userId="67e2125d-ec8c-4323-9653-9824a2ad815f" providerId="ADAL" clId="{22F7C6F8-58BC-F142-947B-ED8464E1E6D6}" dt="2024-01-25T20:35:13.006" v="626"/>
          <ac:grpSpMkLst>
            <pc:docMk/>
            <pc:sldMk cId="2303502608" sldId="331"/>
            <ac:grpSpMk id="674" creationId="{5C4EE2D5-2656-A316-32A4-827F1516B778}"/>
          </ac:grpSpMkLst>
        </pc:grpChg>
        <pc:grpChg chg="mod">
          <ac:chgData name="Kokchun Giang" userId="67e2125d-ec8c-4323-9653-9824a2ad815f" providerId="ADAL" clId="{22F7C6F8-58BC-F142-947B-ED8464E1E6D6}" dt="2024-01-25T20:35:13.006" v="626"/>
          <ac:grpSpMkLst>
            <pc:docMk/>
            <pc:sldMk cId="2303502608" sldId="331"/>
            <ac:grpSpMk id="675" creationId="{5894BB17-3A15-9DC5-B8B8-FF7BB3E8C65F}"/>
          </ac:grpSpMkLst>
        </pc:grpChg>
        <pc:grpChg chg="add mod">
          <ac:chgData name="Kokchun Giang" userId="67e2125d-ec8c-4323-9653-9824a2ad815f" providerId="ADAL" clId="{22F7C6F8-58BC-F142-947B-ED8464E1E6D6}" dt="2024-01-26T06:36:12.580" v="1116" actId="164"/>
          <ac:grpSpMkLst>
            <pc:docMk/>
            <pc:sldMk cId="2303502608" sldId="331"/>
            <ac:grpSpMk id="695" creationId="{E381D097-F34E-4BF5-C212-1D9ED8604C9C}"/>
          </ac:grpSpMkLst>
        </pc:grpChg>
        <pc:grpChg chg="mod">
          <ac:chgData name="Kokchun Giang" userId="67e2125d-ec8c-4323-9653-9824a2ad815f" providerId="ADAL" clId="{22F7C6F8-58BC-F142-947B-ED8464E1E6D6}" dt="2024-01-25T20:35:20.579" v="629" actId="571"/>
          <ac:grpSpMkLst>
            <pc:docMk/>
            <pc:sldMk cId="2303502608" sldId="331"/>
            <ac:grpSpMk id="698" creationId="{13839C09-B7DD-1DFA-8A57-64238FBCF183}"/>
          </ac:grpSpMkLst>
        </pc:grpChg>
        <pc:grpChg chg="mod">
          <ac:chgData name="Kokchun Giang" userId="67e2125d-ec8c-4323-9653-9824a2ad815f" providerId="ADAL" clId="{22F7C6F8-58BC-F142-947B-ED8464E1E6D6}" dt="2024-01-25T20:35:20.579" v="629" actId="571"/>
          <ac:grpSpMkLst>
            <pc:docMk/>
            <pc:sldMk cId="2303502608" sldId="331"/>
            <ac:grpSpMk id="700" creationId="{D04091D8-176F-9C13-2386-540CC133670B}"/>
          </ac:grpSpMkLst>
        </pc:grpChg>
        <pc:grpChg chg="mod">
          <ac:chgData name="Kokchun Giang" userId="67e2125d-ec8c-4323-9653-9824a2ad815f" providerId="ADAL" clId="{22F7C6F8-58BC-F142-947B-ED8464E1E6D6}" dt="2024-01-25T20:35:20.579" v="629" actId="571"/>
          <ac:grpSpMkLst>
            <pc:docMk/>
            <pc:sldMk cId="2303502608" sldId="331"/>
            <ac:grpSpMk id="701" creationId="{7998822F-3CC2-03C7-65A2-B79439C2B1C7}"/>
          </ac:grpSpMkLst>
        </pc:grpChg>
        <pc:grpChg chg="mod">
          <ac:chgData name="Kokchun Giang" userId="67e2125d-ec8c-4323-9653-9824a2ad815f" providerId="ADAL" clId="{22F7C6F8-58BC-F142-947B-ED8464E1E6D6}" dt="2024-01-25T20:35:20.579" v="629" actId="571"/>
          <ac:grpSpMkLst>
            <pc:docMk/>
            <pc:sldMk cId="2303502608" sldId="331"/>
            <ac:grpSpMk id="702" creationId="{34F84D9D-C3E5-05B0-5584-BD2FEFDA0604}"/>
          </ac:grpSpMkLst>
        </pc:grpChg>
        <pc:grpChg chg="add del mod">
          <ac:chgData name="Kokchun Giang" userId="67e2125d-ec8c-4323-9653-9824a2ad815f" providerId="ADAL" clId="{22F7C6F8-58BC-F142-947B-ED8464E1E6D6}" dt="2024-01-26T06:36:55.600" v="1121" actId="478"/>
          <ac:grpSpMkLst>
            <pc:docMk/>
            <pc:sldMk cId="2303502608" sldId="331"/>
            <ac:grpSpMk id="717" creationId="{147A50A0-4AEE-471C-DF54-E7AFC5AA59CF}"/>
          </ac:grpSpMkLst>
        </pc:grpChg>
        <pc:grpChg chg="add del mod">
          <ac:chgData name="Kokchun Giang" userId="67e2125d-ec8c-4323-9653-9824a2ad815f" providerId="ADAL" clId="{22F7C6F8-58BC-F142-947B-ED8464E1E6D6}" dt="2024-01-25T20:38:22.120" v="725"/>
          <ac:grpSpMkLst>
            <pc:docMk/>
            <pc:sldMk cId="2303502608" sldId="331"/>
            <ac:grpSpMk id="720" creationId="{8612546D-1D6F-D90E-0145-C68A221682FA}"/>
          </ac:grpSpMkLst>
        </pc:grpChg>
        <pc:grpChg chg="add del mod">
          <ac:chgData name="Kokchun Giang" userId="67e2125d-ec8c-4323-9653-9824a2ad815f" providerId="ADAL" clId="{22F7C6F8-58BC-F142-947B-ED8464E1E6D6}" dt="2024-01-25T20:38:22.120" v="725"/>
          <ac:grpSpMkLst>
            <pc:docMk/>
            <pc:sldMk cId="2303502608" sldId="331"/>
            <ac:grpSpMk id="722" creationId="{82729D83-AC33-2908-70CC-30D84D793D3C}"/>
          </ac:grpSpMkLst>
        </pc:grpChg>
        <pc:grpChg chg="add del mod">
          <ac:chgData name="Kokchun Giang" userId="67e2125d-ec8c-4323-9653-9824a2ad815f" providerId="ADAL" clId="{22F7C6F8-58BC-F142-947B-ED8464E1E6D6}" dt="2024-01-25T20:38:22.120" v="725"/>
          <ac:grpSpMkLst>
            <pc:docMk/>
            <pc:sldMk cId="2303502608" sldId="331"/>
            <ac:grpSpMk id="723" creationId="{32CEAEAB-878E-9512-EE6D-52CF900445F7}"/>
          </ac:grpSpMkLst>
        </pc:grpChg>
        <pc:grpChg chg="add del mod">
          <ac:chgData name="Kokchun Giang" userId="67e2125d-ec8c-4323-9653-9824a2ad815f" providerId="ADAL" clId="{22F7C6F8-58BC-F142-947B-ED8464E1E6D6}" dt="2024-01-25T20:38:22.120" v="725"/>
          <ac:grpSpMkLst>
            <pc:docMk/>
            <pc:sldMk cId="2303502608" sldId="331"/>
            <ac:grpSpMk id="724" creationId="{AF58EA1E-5FD4-7337-C42C-E2E8315768F8}"/>
          </ac:grpSpMkLst>
        </pc:grpChg>
        <pc:grpChg chg="mod">
          <ac:chgData name="Kokchun Giang" userId="67e2125d-ec8c-4323-9653-9824a2ad815f" providerId="ADAL" clId="{22F7C6F8-58BC-F142-947B-ED8464E1E6D6}" dt="2024-01-25T20:35:40.434" v="636"/>
          <ac:grpSpMkLst>
            <pc:docMk/>
            <pc:sldMk cId="2303502608" sldId="331"/>
            <ac:grpSpMk id="744" creationId="{6B3DBF18-D60B-DB51-B8CE-85D78E61BBDB}"/>
          </ac:grpSpMkLst>
        </pc:grpChg>
        <pc:grpChg chg="mod">
          <ac:chgData name="Kokchun Giang" userId="67e2125d-ec8c-4323-9653-9824a2ad815f" providerId="ADAL" clId="{22F7C6F8-58BC-F142-947B-ED8464E1E6D6}" dt="2024-01-25T20:35:46.561" v="641"/>
          <ac:grpSpMkLst>
            <pc:docMk/>
            <pc:sldMk cId="2303502608" sldId="331"/>
            <ac:grpSpMk id="747" creationId="{FFCB1DCE-0D19-FEBD-F1A8-B1E8D42647DE}"/>
          </ac:grpSpMkLst>
        </pc:grpChg>
        <pc:grpChg chg="mod">
          <ac:chgData name="Kokchun Giang" userId="67e2125d-ec8c-4323-9653-9824a2ad815f" providerId="ADAL" clId="{22F7C6F8-58BC-F142-947B-ED8464E1E6D6}" dt="2024-01-26T06:35:52.201" v="1113" actId="164"/>
          <ac:grpSpMkLst>
            <pc:docMk/>
            <pc:sldMk cId="2303502608" sldId="331"/>
            <ac:grpSpMk id="750" creationId="{047233E6-3B11-A383-6CA6-0A0647FF0DD5}"/>
          </ac:grpSpMkLst>
        </pc:grpChg>
        <pc:grpChg chg="mod">
          <ac:chgData name="Kokchun Giang" userId="67e2125d-ec8c-4323-9653-9824a2ad815f" providerId="ADAL" clId="{22F7C6F8-58BC-F142-947B-ED8464E1E6D6}" dt="2024-01-26T06:35:52.201" v="1113" actId="164"/>
          <ac:grpSpMkLst>
            <pc:docMk/>
            <pc:sldMk cId="2303502608" sldId="331"/>
            <ac:grpSpMk id="753" creationId="{4B53A948-2CA7-4C0E-63FA-4DB1E1C00625}"/>
          </ac:grpSpMkLst>
        </pc:grpChg>
        <pc:grpChg chg="mod">
          <ac:chgData name="Kokchun Giang" userId="67e2125d-ec8c-4323-9653-9824a2ad815f" providerId="ADAL" clId="{22F7C6F8-58BC-F142-947B-ED8464E1E6D6}" dt="2024-01-26T06:35:52.201" v="1113" actId="164"/>
          <ac:grpSpMkLst>
            <pc:docMk/>
            <pc:sldMk cId="2303502608" sldId="331"/>
            <ac:grpSpMk id="757" creationId="{97886EE7-A587-5554-385D-8C11CC490B96}"/>
          </ac:grpSpMkLst>
        </pc:grpChg>
        <pc:grpChg chg="del mod">
          <ac:chgData name="Kokchun Giang" userId="67e2125d-ec8c-4323-9653-9824a2ad815f" providerId="ADAL" clId="{22F7C6F8-58BC-F142-947B-ED8464E1E6D6}" dt="2024-01-25T20:36:11.380" v="657"/>
          <ac:grpSpMkLst>
            <pc:docMk/>
            <pc:sldMk cId="2303502608" sldId="331"/>
            <ac:grpSpMk id="760" creationId="{62129CE0-22B0-84BF-08E1-717B1F60C818}"/>
          </ac:grpSpMkLst>
        </pc:grpChg>
        <pc:grpChg chg="del mod">
          <ac:chgData name="Kokchun Giang" userId="67e2125d-ec8c-4323-9653-9824a2ad815f" providerId="ADAL" clId="{22F7C6F8-58BC-F142-947B-ED8464E1E6D6}" dt="2024-01-25T20:36:14.753" v="661"/>
          <ac:grpSpMkLst>
            <pc:docMk/>
            <pc:sldMk cId="2303502608" sldId="331"/>
            <ac:grpSpMk id="763" creationId="{98E1922A-A12C-F6B4-70DD-B8A55240F039}"/>
          </ac:grpSpMkLst>
        </pc:grpChg>
        <pc:grpChg chg="del mod">
          <ac:chgData name="Kokchun Giang" userId="67e2125d-ec8c-4323-9653-9824a2ad815f" providerId="ADAL" clId="{22F7C6F8-58BC-F142-947B-ED8464E1E6D6}" dt="2024-01-25T20:36:18.430" v="664"/>
          <ac:grpSpMkLst>
            <pc:docMk/>
            <pc:sldMk cId="2303502608" sldId="331"/>
            <ac:grpSpMk id="767" creationId="{D299D331-8C9E-A7A0-8975-DA12EC440E12}"/>
          </ac:grpSpMkLst>
        </pc:grpChg>
        <pc:grpChg chg="del mod">
          <ac:chgData name="Kokchun Giang" userId="67e2125d-ec8c-4323-9653-9824a2ad815f" providerId="ADAL" clId="{22F7C6F8-58BC-F142-947B-ED8464E1E6D6}" dt="2024-01-25T20:36:21.338" v="667"/>
          <ac:grpSpMkLst>
            <pc:docMk/>
            <pc:sldMk cId="2303502608" sldId="331"/>
            <ac:grpSpMk id="770" creationId="{167F8B1F-1562-C949-C9C3-05CFB5DC2879}"/>
          </ac:grpSpMkLst>
        </pc:grpChg>
        <pc:grpChg chg="del mod">
          <ac:chgData name="Kokchun Giang" userId="67e2125d-ec8c-4323-9653-9824a2ad815f" providerId="ADAL" clId="{22F7C6F8-58BC-F142-947B-ED8464E1E6D6}" dt="2024-01-25T20:36:25.496" v="670"/>
          <ac:grpSpMkLst>
            <pc:docMk/>
            <pc:sldMk cId="2303502608" sldId="331"/>
            <ac:grpSpMk id="773" creationId="{7C1F939C-767C-3DA7-2517-6583011EC863}"/>
          </ac:grpSpMkLst>
        </pc:grpChg>
        <pc:grpChg chg="del mod">
          <ac:chgData name="Kokchun Giang" userId="67e2125d-ec8c-4323-9653-9824a2ad815f" providerId="ADAL" clId="{22F7C6F8-58BC-F142-947B-ED8464E1E6D6}" dt="2024-01-25T20:36:37.236" v="676"/>
          <ac:grpSpMkLst>
            <pc:docMk/>
            <pc:sldMk cId="2303502608" sldId="331"/>
            <ac:grpSpMk id="776" creationId="{D5749CEF-C337-F362-3634-AC4722973DA8}"/>
          </ac:grpSpMkLst>
        </pc:grpChg>
        <pc:grpChg chg="del mod">
          <ac:chgData name="Kokchun Giang" userId="67e2125d-ec8c-4323-9653-9824a2ad815f" providerId="ADAL" clId="{22F7C6F8-58BC-F142-947B-ED8464E1E6D6}" dt="2024-01-25T20:36:37.236" v="676"/>
          <ac:grpSpMkLst>
            <pc:docMk/>
            <pc:sldMk cId="2303502608" sldId="331"/>
            <ac:grpSpMk id="779" creationId="{EB6A4467-B4E8-E23D-20AC-C4625ED367E8}"/>
          </ac:grpSpMkLst>
        </pc:grpChg>
        <pc:grpChg chg="del mod">
          <ac:chgData name="Kokchun Giang" userId="67e2125d-ec8c-4323-9653-9824a2ad815f" providerId="ADAL" clId="{22F7C6F8-58BC-F142-947B-ED8464E1E6D6}" dt="2024-01-25T20:36:41.379" v="681"/>
          <ac:grpSpMkLst>
            <pc:docMk/>
            <pc:sldMk cId="2303502608" sldId="331"/>
            <ac:grpSpMk id="782" creationId="{9CC7CCEE-75AE-9649-9DE9-09F4374158BA}"/>
          </ac:grpSpMkLst>
        </pc:grpChg>
        <pc:grpChg chg="del mod">
          <ac:chgData name="Kokchun Giang" userId="67e2125d-ec8c-4323-9653-9824a2ad815f" providerId="ADAL" clId="{22F7C6F8-58BC-F142-947B-ED8464E1E6D6}" dt="2024-01-25T20:36:57.635" v="684"/>
          <ac:grpSpMkLst>
            <pc:docMk/>
            <pc:sldMk cId="2303502608" sldId="331"/>
            <ac:grpSpMk id="789" creationId="{A08654E9-D1E4-27E9-9A76-9E8ADD7FDA34}"/>
          </ac:grpSpMkLst>
        </pc:grpChg>
        <pc:grpChg chg="del mod">
          <ac:chgData name="Kokchun Giang" userId="67e2125d-ec8c-4323-9653-9824a2ad815f" providerId="ADAL" clId="{22F7C6F8-58BC-F142-947B-ED8464E1E6D6}" dt="2024-01-25T20:37:24.127" v="688"/>
          <ac:grpSpMkLst>
            <pc:docMk/>
            <pc:sldMk cId="2303502608" sldId="331"/>
            <ac:grpSpMk id="792" creationId="{8B5734DA-144E-4398-470D-BB73DC0A566A}"/>
          </ac:grpSpMkLst>
        </pc:grpChg>
        <pc:grpChg chg="del mod">
          <ac:chgData name="Kokchun Giang" userId="67e2125d-ec8c-4323-9653-9824a2ad815f" providerId="ADAL" clId="{22F7C6F8-58BC-F142-947B-ED8464E1E6D6}" dt="2024-01-25T20:37:27.320" v="693"/>
          <ac:grpSpMkLst>
            <pc:docMk/>
            <pc:sldMk cId="2303502608" sldId="331"/>
            <ac:grpSpMk id="804" creationId="{3AC1EC8E-105F-016E-6736-F7EF42742C84}"/>
          </ac:grpSpMkLst>
        </pc:grpChg>
        <pc:grpChg chg="del mod">
          <ac:chgData name="Kokchun Giang" userId="67e2125d-ec8c-4323-9653-9824a2ad815f" providerId="ADAL" clId="{22F7C6F8-58BC-F142-947B-ED8464E1E6D6}" dt="2024-01-25T20:37:31.698" v="696"/>
          <ac:grpSpMkLst>
            <pc:docMk/>
            <pc:sldMk cId="2303502608" sldId="331"/>
            <ac:grpSpMk id="809" creationId="{AB2CDA66-C9B2-C824-E798-E42D05E6AD2A}"/>
          </ac:grpSpMkLst>
        </pc:grpChg>
        <pc:grpChg chg="del mod">
          <ac:chgData name="Kokchun Giang" userId="67e2125d-ec8c-4323-9653-9824a2ad815f" providerId="ADAL" clId="{22F7C6F8-58BC-F142-947B-ED8464E1E6D6}" dt="2024-01-25T20:38:02.826" v="707"/>
          <ac:grpSpMkLst>
            <pc:docMk/>
            <pc:sldMk cId="2303502608" sldId="331"/>
            <ac:grpSpMk id="863" creationId="{11661B93-F130-6E16-B120-8C86F623FCFC}"/>
          </ac:grpSpMkLst>
        </pc:grpChg>
        <pc:grpChg chg="add mod">
          <ac:chgData name="Kokchun Giang" userId="67e2125d-ec8c-4323-9653-9824a2ad815f" providerId="ADAL" clId="{22F7C6F8-58BC-F142-947B-ED8464E1E6D6}" dt="2024-01-26T06:35:02.306" v="1109" actId="164"/>
          <ac:grpSpMkLst>
            <pc:docMk/>
            <pc:sldMk cId="2303502608" sldId="331"/>
            <ac:grpSpMk id="896" creationId="{2098E3B2-ADCB-C480-90FD-B0E6530622BF}"/>
          </ac:grpSpMkLst>
        </pc:grpChg>
        <pc:grpChg chg="add 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897" creationId="{AE71AD8D-41AB-12B4-6E9E-CCA8675FA771}"/>
          </ac:grpSpMkLst>
        </pc:grpChg>
        <pc:grpChg chg="add mod">
          <ac:chgData name="Kokchun Giang" userId="67e2125d-ec8c-4323-9653-9824a2ad815f" providerId="ADAL" clId="{22F7C6F8-58BC-F142-947B-ED8464E1E6D6}" dt="2024-01-26T06:35:24.026" v="1111" actId="164"/>
          <ac:grpSpMkLst>
            <pc:docMk/>
            <pc:sldMk cId="2303502608" sldId="331"/>
            <ac:grpSpMk id="898" creationId="{68FD1290-96E0-DED5-11DF-5EF4EB22A609}"/>
          </ac:grpSpMkLst>
        </pc:grpChg>
        <pc:grpChg chg="add 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899" creationId="{474438C9-2465-F375-D567-91EF64B11489}"/>
          </ac:grpSpMkLst>
        </pc:grpChg>
        <pc:grpChg chg="add mod">
          <ac:chgData name="Kokchun Giang" userId="67e2125d-ec8c-4323-9653-9824a2ad815f" providerId="ADAL" clId="{22F7C6F8-58BC-F142-947B-ED8464E1E6D6}" dt="2024-01-26T06:35:52.201" v="1113" actId="164"/>
          <ac:grpSpMkLst>
            <pc:docMk/>
            <pc:sldMk cId="2303502608" sldId="331"/>
            <ac:grpSpMk id="900" creationId="{132F35FD-1DB8-DA76-6FE5-0731C9EA04C8}"/>
          </ac:grpSpMkLst>
        </pc:grpChg>
        <pc:grpChg chg="add mod">
          <ac:chgData name="Kokchun Giang" userId="67e2125d-ec8c-4323-9653-9824a2ad815f" providerId="ADAL" clId="{22F7C6F8-58BC-F142-947B-ED8464E1E6D6}" dt="2024-01-26T06:36:43.283" v="1119" actId="1076"/>
          <ac:grpSpMkLst>
            <pc:docMk/>
            <pc:sldMk cId="2303502608" sldId="331"/>
            <ac:grpSpMk id="901" creationId="{C60CED45-EBC4-FC93-96BE-C02E41044153}"/>
          </ac:grpSpMkLst>
        </pc:grpChg>
        <pc:grpChg chg="add mod">
          <ac:chgData name="Kokchun Giang" userId="67e2125d-ec8c-4323-9653-9824a2ad815f" providerId="ADAL" clId="{22F7C6F8-58BC-F142-947B-ED8464E1E6D6}" dt="2024-01-26T06:36:33.301" v="1118" actId="164"/>
          <ac:grpSpMkLst>
            <pc:docMk/>
            <pc:sldMk cId="2303502608" sldId="331"/>
            <ac:grpSpMk id="902" creationId="{90AEC384-137A-EB88-E381-6D182EFDBE7B}"/>
          </ac:grpSpMkLst>
        </pc:grpChg>
        <pc:grpChg chg="add mod">
          <ac:chgData name="Kokchun Giang" userId="67e2125d-ec8c-4323-9653-9824a2ad815f" providerId="ADAL" clId="{22F7C6F8-58BC-F142-947B-ED8464E1E6D6}" dt="2024-01-26T06:37:06.734" v="1123" actId="164"/>
          <ac:grpSpMkLst>
            <pc:docMk/>
            <pc:sldMk cId="2303502608" sldId="331"/>
            <ac:grpSpMk id="903" creationId="{2B4316D8-18DC-A40A-3844-CDF17BAC3C35}"/>
          </ac:grpSpMkLst>
        </pc:grpChg>
        <pc:grpChg chg="mod">
          <ac:chgData name="Kokchun Giang" userId="67e2125d-ec8c-4323-9653-9824a2ad815f" providerId="ADAL" clId="{22F7C6F8-58BC-F142-947B-ED8464E1E6D6}" dt="2024-01-26T06:36:33.301" v="1118" actId="164"/>
          <ac:grpSpMkLst>
            <pc:docMk/>
            <pc:sldMk cId="2303502608" sldId="331"/>
            <ac:grpSpMk id="918" creationId="{90533F68-D126-15BE-ED5E-328B58F26584}"/>
          </ac:grpSpMkLst>
        </pc:grpChg>
        <pc:grpChg chg="del">
          <ac:chgData name="Kokchun Giang" userId="67e2125d-ec8c-4323-9653-9824a2ad815f" providerId="ADAL" clId="{22F7C6F8-58BC-F142-947B-ED8464E1E6D6}" dt="2024-01-25T20:27:44.953" v="238" actId="478"/>
          <ac:grpSpMkLst>
            <pc:docMk/>
            <pc:sldMk cId="2303502608" sldId="331"/>
            <ac:grpSpMk id="927" creationId="{55F19EF0-859E-E389-46D4-28CFB8EA4327}"/>
          </ac:grpSpMkLst>
        </pc:grpChg>
        <pc:grpChg chg="mod">
          <ac:chgData name="Kokchun Giang" userId="67e2125d-ec8c-4323-9653-9824a2ad815f" providerId="ADAL" clId="{22F7C6F8-58BC-F142-947B-ED8464E1E6D6}" dt="2024-01-26T06:36:12.580" v="1116" actId="164"/>
          <ac:grpSpMkLst>
            <pc:docMk/>
            <pc:sldMk cId="2303502608" sldId="331"/>
            <ac:grpSpMk id="932" creationId="{17C59849-35AE-4019-5CF3-CF7A47B0586F}"/>
          </ac:grpSpMkLst>
        </pc:grpChg>
        <pc:grpChg chg="del mod">
          <ac:chgData name="Kokchun Giang" userId="67e2125d-ec8c-4323-9653-9824a2ad815f" providerId="ADAL" clId="{22F7C6F8-58BC-F142-947B-ED8464E1E6D6}" dt="2024-01-25T20:38:34.682" v="734"/>
          <ac:grpSpMkLst>
            <pc:docMk/>
            <pc:sldMk cId="2303502608" sldId="331"/>
            <ac:grpSpMk id="937" creationId="{3F30744B-558E-6EC4-0493-5ADFA7532F4F}"/>
          </ac:grpSpMkLst>
        </pc:grpChg>
        <pc:grpChg chg="del mod">
          <ac:chgData name="Kokchun Giang" userId="67e2125d-ec8c-4323-9653-9824a2ad815f" providerId="ADAL" clId="{22F7C6F8-58BC-F142-947B-ED8464E1E6D6}" dt="2024-01-25T20:38:38.712" v="736"/>
          <ac:grpSpMkLst>
            <pc:docMk/>
            <pc:sldMk cId="2303502608" sldId="331"/>
            <ac:grpSpMk id="941" creationId="{867C22A8-F9BB-3D80-4D4B-22D09EDBBB60}"/>
          </ac:grpSpMkLst>
        </pc:grpChg>
        <pc:grpChg chg="del mod">
          <ac:chgData name="Kokchun Giang" userId="67e2125d-ec8c-4323-9653-9824a2ad815f" providerId="ADAL" clId="{22F7C6F8-58BC-F142-947B-ED8464E1E6D6}" dt="2024-01-25T20:38:42.494" v="744"/>
          <ac:grpSpMkLst>
            <pc:docMk/>
            <pc:sldMk cId="2303502608" sldId="331"/>
            <ac:grpSpMk id="943" creationId="{96C41DFE-4BD0-51D5-ED5E-F39AE61EC3CF}"/>
          </ac:grpSpMkLst>
        </pc:grpChg>
        <pc:grpChg chg="del mod">
          <ac:chgData name="Kokchun Giang" userId="67e2125d-ec8c-4323-9653-9824a2ad815f" providerId="ADAL" clId="{22F7C6F8-58BC-F142-947B-ED8464E1E6D6}" dt="2024-01-25T20:38:44.504" v="747"/>
          <ac:grpSpMkLst>
            <pc:docMk/>
            <pc:sldMk cId="2303502608" sldId="331"/>
            <ac:grpSpMk id="951" creationId="{BED4D787-4CFE-E627-9498-F3CF901F93C1}"/>
          </ac:grpSpMkLst>
        </pc:grpChg>
        <pc:grpChg chg="del mod">
          <ac:chgData name="Kokchun Giang" userId="67e2125d-ec8c-4323-9653-9824a2ad815f" providerId="ADAL" clId="{22F7C6F8-58BC-F142-947B-ED8464E1E6D6}" dt="2024-01-25T20:38:44.504" v="747"/>
          <ac:grpSpMkLst>
            <pc:docMk/>
            <pc:sldMk cId="2303502608" sldId="331"/>
            <ac:grpSpMk id="952" creationId="{8C09CB71-423F-3E5E-9563-399571B478D7}"/>
          </ac:grpSpMkLst>
        </pc:grpChg>
        <pc:grpChg chg="del mod">
          <ac:chgData name="Kokchun Giang" userId="67e2125d-ec8c-4323-9653-9824a2ad815f" providerId="ADAL" clId="{22F7C6F8-58BC-F142-947B-ED8464E1E6D6}" dt="2024-01-25T20:38:53.086" v="753"/>
          <ac:grpSpMkLst>
            <pc:docMk/>
            <pc:sldMk cId="2303502608" sldId="331"/>
            <ac:grpSpMk id="955" creationId="{7D0E7937-E55B-8C88-D2E0-F583AB34C694}"/>
          </ac:grpSpMkLst>
        </pc:grpChg>
        <pc:grpChg chg="del mod">
          <ac:chgData name="Kokchun Giang" userId="67e2125d-ec8c-4323-9653-9824a2ad815f" providerId="ADAL" clId="{22F7C6F8-58BC-F142-947B-ED8464E1E6D6}" dt="2024-01-25T20:38:58.386" v="755"/>
          <ac:grpSpMkLst>
            <pc:docMk/>
            <pc:sldMk cId="2303502608" sldId="331"/>
            <ac:grpSpMk id="961" creationId="{CCF2FB2F-F786-5E43-223E-0168D1BA88FE}"/>
          </ac:grpSpMkLst>
        </pc:grpChg>
        <pc:grpChg chg="del mod">
          <ac:chgData name="Kokchun Giang" userId="67e2125d-ec8c-4323-9653-9824a2ad815f" providerId="ADAL" clId="{22F7C6F8-58BC-F142-947B-ED8464E1E6D6}" dt="2024-01-25T20:38:59.149" v="757"/>
          <ac:grpSpMkLst>
            <pc:docMk/>
            <pc:sldMk cId="2303502608" sldId="331"/>
            <ac:grpSpMk id="963" creationId="{1515F582-42B8-2DF1-12CF-4D47F0125DAB}"/>
          </ac:grpSpMkLst>
        </pc:grpChg>
        <pc:grpChg chg="mod">
          <ac:chgData name="Kokchun Giang" userId="67e2125d-ec8c-4323-9653-9824a2ad815f" providerId="ADAL" clId="{22F7C6F8-58BC-F142-947B-ED8464E1E6D6}" dt="2024-01-26T06:36:58.908" v="1122" actId="1076"/>
          <ac:grpSpMkLst>
            <pc:docMk/>
            <pc:sldMk cId="2303502608" sldId="331"/>
            <ac:grpSpMk id="965" creationId="{04D09694-1AEA-3A51-C2D4-3FA8DA04E2F9}"/>
          </ac:grpSpMkLst>
        </pc:grpChg>
        <pc:grpChg chg="mod">
          <ac:chgData name="Kokchun Giang" userId="67e2125d-ec8c-4323-9653-9824a2ad815f" providerId="ADAL" clId="{22F7C6F8-58BC-F142-947B-ED8464E1E6D6}" dt="2024-01-25T20:39:08.786" v="766"/>
          <ac:grpSpMkLst>
            <pc:docMk/>
            <pc:sldMk cId="2303502608" sldId="331"/>
            <ac:grpSpMk id="1054" creationId="{97C97AB1-A3C5-FFB8-E603-AC6AC33A5847}"/>
          </ac:grpSpMkLst>
        </pc:grpChg>
        <pc:grpChg chg="mod">
          <ac:chgData name="Kokchun Giang" userId="67e2125d-ec8c-4323-9653-9824a2ad815f" providerId="ADAL" clId="{22F7C6F8-58BC-F142-947B-ED8464E1E6D6}" dt="2024-01-25T20:39:08.786" v="766"/>
          <ac:grpSpMkLst>
            <pc:docMk/>
            <pc:sldMk cId="2303502608" sldId="331"/>
            <ac:grpSpMk id="1070" creationId="{349EE625-0091-41F9-B558-B0B51903A6A3}"/>
          </ac:grpSpMkLst>
        </pc:grpChg>
        <pc:grpChg chg="mod">
          <ac:chgData name="Kokchun Giang" userId="67e2125d-ec8c-4323-9653-9824a2ad815f" providerId="ADAL" clId="{22F7C6F8-58BC-F142-947B-ED8464E1E6D6}" dt="2024-01-26T06:37:06.734" v="1123" actId="164"/>
          <ac:grpSpMkLst>
            <pc:docMk/>
            <pc:sldMk cId="2303502608" sldId="331"/>
            <ac:grpSpMk id="1083" creationId="{07E5D37B-F269-A2A3-6805-084B55808C17}"/>
          </ac:grpSpMkLst>
        </pc:grpChg>
        <pc:grpChg chg="del">
          <ac:chgData name="Kokchun Giang" userId="67e2125d-ec8c-4323-9653-9824a2ad815f" providerId="ADAL" clId="{22F7C6F8-58BC-F142-947B-ED8464E1E6D6}" dt="2024-01-25T20:27:49.102" v="241" actId="478"/>
          <ac:grpSpMkLst>
            <pc:docMk/>
            <pc:sldMk cId="2303502608" sldId="331"/>
            <ac:grpSpMk id="1171" creationId="{BCD7548A-849C-1182-55DC-833E83E239C5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56" creationId="{791734F2-99C6-36AF-78F2-C888515970F5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88" creationId="{89DE4184-C38E-96C3-6869-FAB9C597B41E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89" creationId="{5688F862-711A-AE56-2F72-FC0388092A0F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90" creationId="{6A4A45D1-18C3-3405-A806-4048A80343AD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91" creationId="{BFA0BE4C-C7BB-02D5-1939-213D1B3F02D9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92" creationId="{13ECB281-A0B0-14D7-D74A-580EF73A86FD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93" creationId="{5C3A93CE-4290-C345-04A9-FD62D0D51C97}"/>
          </ac:grpSpMkLst>
        </pc:grpChg>
        <pc:grpChg chg="del">
          <ac:chgData name="Kokchun Giang" userId="67e2125d-ec8c-4323-9653-9824a2ad815f" providerId="ADAL" clId="{22F7C6F8-58BC-F142-947B-ED8464E1E6D6}" dt="2024-01-25T20:27:44.953" v="238" actId="478"/>
          <ac:grpSpMkLst>
            <pc:docMk/>
            <pc:sldMk cId="2303502608" sldId="331"/>
            <ac:grpSpMk id="1294" creationId="{9C8559A3-B3E6-B4A0-01C1-74510C336DCC}"/>
          </ac:grpSpMkLst>
        </pc:grpChg>
        <pc:grpChg chg="del">
          <ac:chgData name="Kokchun Giang" userId="67e2125d-ec8c-4323-9653-9824a2ad815f" providerId="ADAL" clId="{22F7C6F8-58BC-F142-947B-ED8464E1E6D6}" dt="2024-01-25T20:27:44.953" v="238" actId="478"/>
          <ac:grpSpMkLst>
            <pc:docMk/>
            <pc:sldMk cId="2303502608" sldId="331"/>
            <ac:grpSpMk id="1295" creationId="{5C32E2CA-4F60-5980-8867-3792C72546E7}"/>
          </ac:grpSpMkLst>
        </pc:grpChg>
        <pc:grpChg chg="del">
          <ac:chgData name="Kokchun Giang" userId="67e2125d-ec8c-4323-9653-9824a2ad815f" providerId="ADAL" clId="{22F7C6F8-58BC-F142-947B-ED8464E1E6D6}" dt="2024-01-25T20:27:44.953" v="238" actId="478"/>
          <ac:grpSpMkLst>
            <pc:docMk/>
            <pc:sldMk cId="2303502608" sldId="331"/>
            <ac:grpSpMk id="1296" creationId="{54DA7CF2-A4A2-ED95-036B-5C6D53145500}"/>
          </ac:grpSpMkLst>
        </pc:grpChg>
        <pc:grpChg chg="del">
          <ac:chgData name="Kokchun Giang" userId="67e2125d-ec8c-4323-9653-9824a2ad815f" providerId="ADAL" clId="{22F7C6F8-58BC-F142-947B-ED8464E1E6D6}" dt="2024-01-25T20:27:45.838" v="239" actId="478"/>
          <ac:grpSpMkLst>
            <pc:docMk/>
            <pc:sldMk cId="2303502608" sldId="331"/>
            <ac:grpSpMk id="1297" creationId="{BDF13368-3B0A-9FC1-5449-1AF53181B55A}"/>
          </ac:grpSpMkLst>
        </pc:grpChg>
        <pc:grpChg chg="del">
          <ac:chgData name="Kokchun Giang" userId="67e2125d-ec8c-4323-9653-9824a2ad815f" providerId="ADAL" clId="{22F7C6F8-58BC-F142-947B-ED8464E1E6D6}" dt="2024-01-25T20:27:49.102" v="241" actId="478"/>
          <ac:grpSpMkLst>
            <pc:docMk/>
            <pc:sldMk cId="2303502608" sldId="331"/>
            <ac:grpSpMk id="1298" creationId="{AC8F9C59-E62C-E454-6D58-41493662C4FC}"/>
          </ac:grpSpMkLst>
        </pc:grpChg>
        <pc:grpChg chg="del">
          <ac:chgData name="Kokchun Giang" userId="67e2125d-ec8c-4323-9653-9824a2ad815f" providerId="ADAL" clId="{22F7C6F8-58BC-F142-947B-ED8464E1E6D6}" dt="2024-01-25T20:27:46.885" v="240" actId="478"/>
          <ac:grpSpMkLst>
            <pc:docMk/>
            <pc:sldMk cId="2303502608" sldId="331"/>
            <ac:grpSpMk id="1299" creationId="{AABDEECB-6AFF-0E11-1722-D91AE1868AA2}"/>
          </ac:grpSpMkLst>
        </pc:grpChg>
        <pc:grpChg chg="del">
          <ac:chgData name="Kokchun Giang" userId="67e2125d-ec8c-4323-9653-9824a2ad815f" providerId="ADAL" clId="{22F7C6F8-58BC-F142-947B-ED8464E1E6D6}" dt="2024-01-25T20:27:49.102" v="241" actId="478"/>
          <ac:grpSpMkLst>
            <pc:docMk/>
            <pc:sldMk cId="2303502608" sldId="331"/>
            <ac:grpSpMk id="1300" creationId="{F994D064-2DFA-01A1-8A3A-5F0CBA1DB5D7}"/>
          </ac:grpSpMkLst>
        </pc:grp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3" creationId="{741DC212-AB75-2C23-655E-EDD4C3787F75}"/>
          </ac:inkMkLst>
        </pc:ink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4" creationId="{75EA4B26-7079-303C-84B5-1885F6E38808}"/>
          </ac:inkMkLst>
        </pc:ink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5" creationId="{65CE5D47-12F8-67C4-44F9-D1FA1CACB151}"/>
          </ac:inkMkLst>
        </pc:ink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6" creationId="{BC73ED61-1AD5-22D8-C215-4673F620C111}"/>
          </ac:inkMkLst>
        </pc:ink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7" creationId="{966B5562-F2BC-7600-AD12-BC1F78C7824C}"/>
          </ac:inkMkLst>
        </pc:ink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8" creationId="{640BA893-3123-003D-0C03-94F75481B325}"/>
          </ac:inkMkLst>
        </pc:ink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9" creationId="{7DF044E3-0DB9-45C5-B08A-2FDF58E82807}"/>
          </ac:inkMkLst>
        </pc:inkChg>
        <pc:inkChg chg="add mod">
          <ac:chgData name="Kokchun Giang" userId="67e2125d-ec8c-4323-9653-9824a2ad815f" providerId="ADAL" clId="{22F7C6F8-58BC-F142-947B-ED8464E1E6D6}" dt="2024-01-25T20:28:45.981" v="321"/>
          <ac:inkMkLst>
            <pc:docMk/>
            <pc:sldMk cId="2303502608" sldId="331"/>
            <ac:inkMk id="11" creationId="{53ABF96E-AFC8-CF1E-0F4E-243EF06EF589}"/>
          </ac:inkMkLst>
        </pc:inkChg>
        <pc:inkChg chg="add mod">
          <ac:chgData name="Kokchun Giang" userId="67e2125d-ec8c-4323-9653-9824a2ad815f" providerId="ADAL" clId="{22F7C6F8-58BC-F142-947B-ED8464E1E6D6}" dt="2024-01-25T20:28:45.981" v="321"/>
          <ac:inkMkLst>
            <pc:docMk/>
            <pc:sldMk cId="2303502608" sldId="331"/>
            <ac:inkMk id="12" creationId="{2AEABDD2-9AB6-B75B-978E-42D7FBCD4E40}"/>
          </ac:inkMkLst>
        </pc:inkChg>
        <pc:inkChg chg="add mod">
          <ac:chgData name="Kokchun Giang" userId="67e2125d-ec8c-4323-9653-9824a2ad815f" providerId="ADAL" clId="{22F7C6F8-58BC-F142-947B-ED8464E1E6D6}" dt="2024-01-25T20:28:45.981" v="321"/>
          <ac:inkMkLst>
            <pc:docMk/>
            <pc:sldMk cId="2303502608" sldId="331"/>
            <ac:inkMk id="13" creationId="{03901553-8BEC-8C5E-80CE-6B2D4944AFC4}"/>
          </ac:inkMkLst>
        </pc:inkChg>
        <pc:inkChg chg="add mod">
          <ac:chgData name="Kokchun Giang" userId="67e2125d-ec8c-4323-9653-9824a2ad815f" providerId="ADAL" clId="{22F7C6F8-58BC-F142-947B-ED8464E1E6D6}" dt="2024-01-25T20:28:45.981" v="321"/>
          <ac:inkMkLst>
            <pc:docMk/>
            <pc:sldMk cId="2303502608" sldId="331"/>
            <ac:inkMk id="14" creationId="{BBA79A06-B3C6-ABD4-C331-3D104184BC65}"/>
          </ac:inkMkLst>
        </pc:inkChg>
        <pc:inkChg chg="add mod">
          <ac:chgData name="Kokchun Giang" userId="67e2125d-ec8c-4323-9653-9824a2ad815f" providerId="ADAL" clId="{22F7C6F8-58BC-F142-947B-ED8464E1E6D6}" dt="2024-01-25T20:28:45.981" v="321"/>
          <ac:inkMkLst>
            <pc:docMk/>
            <pc:sldMk cId="2303502608" sldId="331"/>
            <ac:inkMk id="15" creationId="{06E64745-E994-1027-70BB-814962E56FC6}"/>
          </ac:inkMkLst>
        </pc:inkChg>
        <pc:inkChg chg="add mod">
          <ac:chgData name="Kokchun Giang" userId="67e2125d-ec8c-4323-9653-9824a2ad815f" providerId="ADAL" clId="{22F7C6F8-58BC-F142-947B-ED8464E1E6D6}" dt="2024-01-25T20:28:56.365" v="326"/>
          <ac:inkMkLst>
            <pc:docMk/>
            <pc:sldMk cId="2303502608" sldId="331"/>
            <ac:inkMk id="17" creationId="{B3684C6F-41D7-E5BB-D339-26886A21C80F}"/>
          </ac:inkMkLst>
        </pc:inkChg>
        <pc:inkChg chg="add mod">
          <ac:chgData name="Kokchun Giang" userId="67e2125d-ec8c-4323-9653-9824a2ad815f" providerId="ADAL" clId="{22F7C6F8-58BC-F142-947B-ED8464E1E6D6}" dt="2024-01-25T20:28:56.365" v="326"/>
          <ac:inkMkLst>
            <pc:docMk/>
            <pc:sldMk cId="2303502608" sldId="331"/>
            <ac:inkMk id="18" creationId="{4865C7BC-3A4B-420E-D099-C842D7ADC1E4}"/>
          </ac:inkMkLst>
        </pc:inkChg>
        <pc:inkChg chg="add mod">
          <ac:chgData name="Kokchun Giang" userId="67e2125d-ec8c-4323-9653-9824a2ad815f" providerId="ADAL" clId="{22F7C6F8-58BC-F142-947B-ED8464E1E6D6}" dt="2024-01-25T20:28:56.365" v="326"/>
          <ac:inkMkLst>
            <pc:docMk/>
            <pc:sldMk cId="2303502608" sldId="331"/>
            <ac:inkMk id="19" creationId="{1AEBC4ED-A61C-479A-6D4A-6C5D8B9140C6}"/>
          </ac:inkMkLst>
        </pc:inkChg>
        <pc:inkChg chg="add mod">
          <ac:chgData name="Kokchun Giang" userId="67e2125d-ec8c-4323-9653-9824a2ad815f" providerId="ADAL" clId="{22F7C6F8-58BC-F142-947B-ED8464E1E6D6}" dt="2024-01-25T20:28:56.365" v="326"/>
          <ac:inkMkLst>
            <pc:docMk/>
            <pc:sldMk cId="2303502608" sldId="331"/>
            <ac:inkMk id="20" creationId="{EF2ADA30-87FB-8702-5A3E-A955255FC35C}"/>
          </ac:inkMkLst>
        </pc:inkChg>
        <pc:inkChg chg="add mod">
          <ac:chgData name="Kokchun Giang" userId="67e2125d-ec8c-4323-9653-9824a2ad815f" providerId="ADAL" clId="{22F7C6F8-58BC-F142-947B-ED8464E1E6D6}" dt="2024-01-26T06:34:37.386" v="1106" actId="164"/>
          <ac:inkMkLst>
            <pc:docMk/>
            <pc:sldMk cId="2303502608" sldId="331"/>
            <ac:inkMk id="22" creationId="{B7541637-C3C6-89DD-1034-CF1EE221A5F3}"/>
          </ac:inkMkLst>
        </pc:inkChg>
        <pc:inkChg chg="add mod">
          <ac:chgData name="Kokchun Giang" userId="67e2125d-ec8c-4323-9653-9824a2ad815f" providerId="ADAL" clId="{22F7C6F8-58BC-F142-947B-ED8464E1E6D6}" dt="2024-01-25T20:28:58.872" v="330"/>
          <ac:inkMkLst>
            <pc:docMk/>
            <pc:sldMk cId="2303502608" sldId="331"/>
            <ac:inkMk id="23" creationId="{8A5C1156-D6A7-E8E4-515A-6FCF44967961}"/>
          </ac:inkMkLst>
        </pc:inkChg>
        <pc:inkChg chg="add mod">
          <ac:chgData name="Kokchun Giang" userId="67e2125d-ec8c-4323-9653-9824a2ad815f" providerId="ADAL" clId="{22F7C6F8-58BC-F142-947B-ED8464E1E6D6}" dt="2024-01-25T20:28:58.872" v="330"/>
          <ac:inkMkLst>
            <pc:docMk/>
            <pc:sldMk cId="2303502608" sldId="331"/>
            <ac:inkMk id="24" creationId="{6C8AF11C-1A2C-7A63-ADC2-79DE16AEDE6A}"/>
          </ac:inkMkLst>
        </pc:inkChg>
        <pc:inkChg chg="add mod">
          <ac:chgData name="Kokchun Giang" userId="67e2125d-ec8c-4323-9653-9824a2ad815f" providerId="ADAL" clId="{22F7C6F8-58BC-F142-947B-ED8464E1E6D6}" dt="2024-01-25T20:29:04.659" v="337"/>
          <ac:inkMkLst>
            <pc:docMk/>
            <pc:sldMk cId="2303502608" sldId="331"/>
            <ac:inkMk id="26" creationId="{F035C622-8B6A-E3DE-54C3-D70EA32BFB1D}"/>
          </ac:inkMkLst>
        </pc:inkChg>
        <pc:inkChg chg="add mod">
          <ac:chgData name="Kokchun Giang" userId="67e2125d-ec8c-4323-9653-9824a2ad815f" providerId="ADAL" clId="{22F7C6F8-58BC-F142-947B-ED8464E1E6D6}" dt="2024-01-25T20:29:04.659" v="337"/>
          <ac:inkMkLst>
            <pc:docMk/>
            <pc:sldMk cId="2303502608" sldId="331"/>
            <ac:inkMk id="27" creationId="{46C27C1A-5912-3045-5297-9CA98B9E8C9C}"/>
          </ac:inkMkLst>
        </pc:inkChg>
        <pc:inkChg chg="add mod">
          <ac:chgData name="Kokchun Giang" userId="67e2125d-ec8c-4323-9653-9824a2ad815f" providerId="ADAL" clId="{22F7C6F8-58BC-F142-947B-ED8464E1E6D6}" dt="2024-01-25T20:29:04.659" v="337"/>
          <ac:inkMkLst>
            <pc:docMk/>
            <pc:sldMk cId="2303502608" sldId="331"/>
            <ac:inkMk id="29" creationId="{10B301AD-0630-B351-68A2-AE7F68867F4E}"/>
          </ac:inkMkLst>
        </pc:inkChg>
        <pc:inkChg chg="add mod">
          <ac:chgData name="Kokchun Giang" userId="67e2125d-ec8c-4323-9653-9824a2ad815f" providerId="ADAL" clId="{22F7C6F8-58BC-F142-947B-ED8464E1E6D6}" dt="2024-01-25T20:29:04.659" v="337"/>
          <ac:inkMkLst>
            <pc:docMk/>
            <pc:sldMk cId="2303502608" sldId="331"/>
            <ac:inkMk id="30" creationId="{BE267108-B596-1BB2-6E59-4AAF7F62EA7B}"/>
          </ac:inkMkLst>
        </pc:inkChg>
        <pc:inkChg chg="add mod">
          <ac:chgData name="Kokchun Giang" userId="67e2125d-ec8c-4323-9653-9824a2ad815f" providerId="ADAL" clId="{22F7C6F8-58BC-F142-947B-ED8464E1E6D6}" dt="2024-01-25T20:29:04.659" v="337"/>
          <ac:inkMkLst>
            <pc:docMk/>
            <pc:sldMk cId="2303502608" sldId="331"/>
            <ac:inkMk id="31" creationId="{9BA638CC-ADD0-BD60-0107-D1260A21B111}"/>
          </ac:inkMkLst>
        </pc:inkChg>
        <pc:inkChg chg="add mod">
          <ac:chgData name="Kokchun Giang" userId="67e2125d-ec8c-4323-9653-9824a2ad815f" providerId="ADAL" clId="{22F7C6F8-58BC-F142-947B-ED8464E1E6D6}" dt="2024-01-25T20:29:04.659" v="337"/>
          <ac:inkMkLst>
            <pc:docMk/>
            <pc:sldMk cId="2303502608" sldId="331"/>
            <ac:inkMk id="32" creationId="{9CA23758-254C-3EBB-5746-9378C2B78F5B}"/>
          </ac:inkMkLst>
        </pc:inkChg>
        <pc:inkChg chg="add mod">
          <ac:chgData name="Kokchun Giang" userId="67e2125d-ec8c-4323-9653-9824a2ad815f" providerId="ADAL" clId="{22F7C6F8-58BC-F142-947B-ED8464E1E6D6}" dt="2024-01-26T06:34:44.651" v="1107" actId="164"/>
          <ac:inkMkLst>
            <pc:docMk/>
            <pc:sldMk cId="2303502608" sldId="331"/>
            <ac:inkMk id="34" creationId="{A56AE4FB-A4F3-E36B-DDEB-F9058B15272F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35" creationId="{4E2B37F5-78B1-AC0E-7005-A08C9CA44544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36" creationId="{9EAB1C6B-F93F-61F4-1C2D-451E290E80C7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37" creationId="{C7B3A780-2736-270D-5ED8-0B3FCE494EAD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38" creationId="{C31E3330-79CD-6086-C90E-AF0155D8EA30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39" creationId="{FB0596F7-F865-E656-631D-DEA35A159BAB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0" creationId="{20119E5A-F5BC-B739-A841-CC555B18CA6E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1" creationId="{AA990EBF-4D2F-BCEB-F1C4-FAF3BD5D01E5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2" creationId="{3EC41BE6-1AD1-5FEC-D468-461A1C6FA486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3" creationId="{16A7DC2B-2AAD-3BAB-AFDB-AF2D3607248B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4" creationId="{0A435A09-ED55-FA46-10B2-296CC0B41AE6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7" creationId="{E047A78E-6A73-5B97-9007-8E19E4AA9D8A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8" creationId="{8D4DAE32-EF7D-C351-DCEE-1F4E572B9FFD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9" creationId="{EC782DDF-DE28-5CD4-217B-8A722CFB4389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50" creationId="{383CA723-CA02-807F-C5C8-A138ACDD39CA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53" creationId="{7E37C720-68D2-493F-8FB9-35392D75B3A2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54" creationId="{34AC7C2B-FA11-937E-7BB7-01D353FBEC3F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57" creationId="{6F2E5F50-D97A-F826-E8F6-F2170C8BE72A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58" creationId="{BC81C4F2-4725-C60F-5F84-692BBA866F5C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59" creationId="{4CFF72F1-3850-DB7D-6935-1A07FDC844DA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60" creationId="{B22F09B0-9B95-964B-CDB3-1E3C94D3C0FF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61" creationId="{866CC63B-8E36-93C7-1ED8-CD3E15F0EAE9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62" creationId="{0C4B17C8-A0ED-F287-B931-A4DDE252A78B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63" creationId="{D8DF9C25-6F2F-5EFE-6CB1-B996027C13E4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84" creationId="{1AD80DB7-80F9-F328-2B24-94DB80B14643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85" creationId="{788FAE26-C702-0961-9FA4-EE3290A652D8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87" creationId="{727F3FE5-E468-3779-0DF8-0CA5F8C1ABAA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88" creationId="{801D9B8C-9A93-F3C3-B088-7653384AADE5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89" creationId="{12FFA7C5-A44C-1C77-E996-522AF883F0F7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90" creationId="{77137ED2-A8E1-4A6D-1F2F-3663242AE284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91" creationId="{A7742D35-604B-13C8-016E-1CAF5A5038A8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93" creationId="{A7FD7F61-E066-1836-2ED5-ADFC4035B8AB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94" creationId="{0ECE33F8-6D8F-99DF-BE0B-768BA8B53AB7}"/>
          </ac:inkMkLst>
        </pc:inkChg>
        <pc:inkChg chg="add mod">
          <ac:chgData name="Kokchun Giang" userId="67e2125d-ec8c-4323-9653-9824a2ad815f" providerId="ADAL" clId="{22F7C6F8-58BC-F142-947B-ED8464E1E6D6}" dt="2024-01-25T20:29:45.745" v="382"/>
          <ac:inkMkLst>
            <pc:docMk/>
            <pc:sldMk cId="2303502608" sldId="331"/>
            <ac:inkMk id="396" creationId="{8318DBDA-B1CB-965D-2CF7-CCF55C2BC319}"/>
          </ac:inkMkLst>
        </pc:inkChg>
        <pc:inkChg chg="add mod">
          <ac:chgData name="Kokchun Giang" userId="67e2125d-ec8c-4323-9653-9824a2ad815f" providerId="ADAL" clId="{22F7C6F8-58BC-F142-947B-ED8464E1E6D6}" dt="2024-01-25T20:29:45.745" v="382"/>
          <ac:inkMkLst>
            <pc:docMk/>
            <pc:sldMk cId="2303502608" sldId="331"/>
            <ac:inkMk id="397" creationId="{2470C7DB-AFC7-0935-3707-45BCCB898F3C}"/>
          </ac:inkMkLst>
        </pc:inkChg>
        <pc:inkChg chg="add mod">
          <ac:chgData name="Kokchun Giang" userId="67e2125d-ec8c-4323-9653-9824a2ad815f" providerId="ADAL" clId="{22F7C6F8-58BC-F142-947B-ED8464E1E6D6}" dt="2024-01-25T20:29:45.745" v="382"/>
          <ac:inkMkLst>
            <pc:docMk/>
            <pc:sldMk cId="2303502608" sldId="331"/>
            <ac:inkMk id="398" creationId="{4F8DC97C-4461-8886-DE38-30180E7EE1F4}"/>
          </ac:inkMkLst>
        </pc:inkChg>
        <pc:inkChg chg="add mod">
          <ac:chgData name="Kokchun Giang" userId="67e2125d-ec8c-4323-9653-9824a2ad815f" providerId="ADAL" clId="{22F7C6F8-58BC-F142-947B-ED8464E1E6D6}" dt="2024-01-25T20:29:45.745" v="382"/>
          <ac:inkMkLst>
            <pc:docMk/>
            <pc:sldMk cId="2303502608" sldId="331"/>
            <ac:inkMk id="399" creationId="{834508F9-1D52-1F1A-E6D5-98AB0CFD4763}"/>
          </ac:inkMkLst>
        </pc:inkChg>
        <pc:inkChg chg="add mod">
          <ac:chgData name="Kokchun Giang" userId="67e2125d-ec8c-4323-9653-9824a2ad815f" providerId="ADAL" clId="{22F7C6F8-58BC-F142-947B-ED8464E1E6D6}" dt="2024-01-25T20:29:45.745" v="382"/>
          <ac:inkMkLst>
            <pc:docMk/>
            <pc:sldMk cId="2303502608" sldId="331"/>
            <ac:inkMk id="400" creationId="{8B79D4E2-57C0-BFDB-618F-612577BCF866}"/>
          </ac:inkMkLst>
        </pc:inkChg>
        <pc:inkChg chg="add mod">
          <ac:chgData name="Kokchun Giang" userId="67e2125d-ec8c-4323-9653-9824a2ad815f" providerId="ADAL" clId="{22F7C6F8-58BC-F142-947B-ED8464E1E6D6}" dt="2024-01-25T20:29:45.745" v="382"/>
          <ac:inkMkLst>
            <pc:docMk/>
            <pc:sldMk cId="2303502608" sldId="331"/>
            <ac:inkMk id="402" creationId="{9C76027F-FD1A-2831-3EBA-5AD6C0C46EEF}"/>
          </ac:inkMkLst>
        </pc:inkChg>
        <pc:inkChg chg="add mod">
          <ac:chgData name="Kokchun Giang" userId="67e2125d-ec8c-4323-9653-9824a2ad815f" providerId="ADAL" clId="{22F7C6F8-58BC-F142-947B-ED8464E1E6D6}" dt="2024-01-26T06:34:52.056" v="1108" actId="164"/>
          <ac:inkMkLst>
            <pc:docMk/>
            <pc:sldMk cId="2303502608" sldId="331"/>
            <ac:inkMk id="404" creationId="{E62E4F9C-EADD-E9F7-A55A-A7D5571A3598}"/>
          </ac:inkMkLst>
        </pc:inkChg>
        <pc:inkChg chg="add del">
          <ac:chgData name="Kokchun Giang" userId="67e2125d-ec8c-4323-9653-9824a2ad815f" providerId="ADAL" clId="{22F7C6F8-58BC-F142-947B-ED8464E1E6D6}" dt="2024-01-25T20:30:24.892" v="401" actId="9405"/>
          <ac:inkMkLst>
            <pc:docMk/>
            <pc:sldMk cId="2303502608" sldId="331"/>
            <ac:inkMk id="405" creationId="{F5BCE308-35F4-7345-0310-30E8BA9F607A}"/>
          </ac:inkMkLst>
        </pc:inkChg>
        <pc:inkChg chg="add del mod">
          <ac:chgData name="Kokchun Giang" userId="67e2125d-ec8c-4323-9653-9824a2ad815f" providerId="ADAL" clId="{22F7C6F8-58BC-F142-947B-ED8464E1E6D6}" dt="2024-01-25T20:30:24.490" v="400" actId="9405"/>
          <ac:inkMkLst>
            <pc:docMk/>
            <pc:sldMk cId="2303502608" sldId="331"/>
            <ac:inkMk id="406" creationId="{52BFEC2A-611D-FF0E-28FF-EE654B259BE0}"/>
          </ac:inkMkLst>
        </pc:inkChg>
        <pc:inkChg chg="add del mod">
          <ac:chgData name="Kokchun Giang" userId="67e2125d-ec8c-4323-9653-9824a2ad815f" providerId="ADAL" clId="{22F7C6F8-58BC-F142-947B-ED8464E1E6D6}" dt="2024-01-25T20:30:24.159" v="399" actId="9405"/>
          <ac:inkMkLst>
            <pc:docMk/>
            <pc:sldMk cId="2303502608" sldId="331"/>
            <ac:inkMk id="407" creationId="{3E83E99E-D579-7217-76DC-9D7B1D34A07A}"/>
          </ac:inkMkLst>
        </pc:inkChg>
        <pc:inkChg chg="add del">
          <ac:chgData name="Kokchun Giang" userId="67e2125d-ec8c-4323-9653-9824a2ad815f" providerId="ADAL" clId="{22F7C6F8-58BC-F142-947B-ED8464E1E6D6}" dt="2024-01-25T20:30:23.894" v="398"/>
          <ac:inkMkLst>
            <pc:docMk/>
            <pc:sldMk cId="2303502608" sldId="331"/>
            <ac:inkMk id="408" creationId="{0F994FC6-5876-CCE6-13FA-C33502772FFB}"/>
          </ac:inkMkLst>
        </pc:inkChg>
        <pc:inkChg chg="add del">
          <ac:chgData name="Kokchun Giang" userId="67e2125d-ec8c-4323-9653-9824a2ad815f" providerId="ADAL" clId="{22F7C6F8-58BC-F142-947B-ED8464E1E6D6}" dt="2024-01-25T20:30:23.663" v="396" actId="9405"/>
          <ac:inkMkLst>
            <pc:docMk/>
            <pc:sldMk cId="2303502608" sldId="331"/>
            <ac:inkMk id="410" creationId="{13FA8457-A592-404D-1367-966F41583059}"/>
          </ac:inkMkLst>
        </pc:inkChg>
        <pc:inkChg chg="add del mod">
          <ac:chgData name="Kokchun Giang" userId="67e2125d-ec8c-4323-9653-9824a2ad815f" providerId="ADAL" clId="{22F7C6F8-58BC-F142-947B-ED8464E1E6D6}" dt="2024-01-25T20:30:23.430" v="395" actId="9405"/>
          <ac:inkMkLst>
            <pc:docMk/>
            <pc:sldMk cId="2303502608" sldId="331"/>
            <ac:inkMk id="411" creationId="{80A0ECF9-892E-691E-7EB5-29D7BADA002F}"/>
          </ac:inkMkLst>
        </pc:inkChg>
        <pc:inkChg chg="add del mod">
          <ac:chgData name="Kokchun Giang" userId="67e2125d-ec8c-4323-9653-9824a2ad815f" providerId="ADAL" clId="{22F7C6F8-58BC-F142-947B-ED8464E1E6D6}" dt="2024-01-25T20:30:23.160" v="394"/>
          <ac:inkMkLst>
            <pc:docMk/>
            <pc:sldMk cId="2303502608" sldId="331"/>
            <ac:inkMk id="412" creationId="{F2508A9D-E764-6299-33EF-A2950787E7BC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14" creationId="{2D33AF0E-829D-8876-6319-B3F94ED69932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15" creationId="{30E8DB09-E5B1-F98C-A2F9-A15A8A9CD214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16" creationId="{231DF948-026A-94F8-E5FB-5951F7E687CD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17" creationId="{BA679CFF-2694-403B-B4C2-159ED37A3350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18" creationId="{517F754E-D82E-F2AA-0EAF-B0D8083F1E81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19" creationId="{8BAA2E3A-D657-CE0D-4805-968EADFD63A8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20" creationId="{280E0192-5388-408E-A06E-D0C84EC4B4C0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21" creationId="{5E666D50-B241-4D2C-0826-393D9A2FE60D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22" creationId="{322A0CB1-7E81-36BD-CA68-BBE94074589E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24" creationId="{DED2190F-C5FA-578C-C941-65A163C97C3A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25" creationId="{5AD36152-B443-D9F9-BEB8-FE33FEB42AC9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27" creationId="{573E62D1-2B99-FF67-CC39-E77E6C3499A8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28" creationId="{87E1DFF7-8537-1FE8-05BA-87742B28D155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29" creationId="{CC394AA3-7593-EF6D-C11B-1C2752CE1933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30" creationId="{50DB281E-BFEF-2EA1-A7AA-E1EA75A09E6F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31" creationId="{7331CA5E-EEC9-8EAA-0D3D-9B072279BD8A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32" creationId="{7D7DE99A-E860-CA01-C6A0-F69D9BA670B8}"/>
          </ac:inkMkLst>
        </pc:inkChg>
        <pc:inkChg chg="add mod">
          <ac:chgData name="Kokchun Giang" userId="67e2125d-ec8c-4323-9653-9824a2ad815f" providerId="ADAL" clId="{22F7C6F8-58BC-F142-947B-ED8464E1E6D6}" dt="2024-01-25T20:30:51.381" v="424"/>
          <ac:inkMkLst>
            <pc:docMk/>
            <pc:sldMk cId="2303502608" sldId="331"/>
            <ac:inkMk id="434" creationId="{DCE50EAE-5010-AE66-0FDE-B1661C3CFE1C}"/>
          </ac:inkMkLst>
        </pc:inkChg>
        <pc:inkChg chg="add mod">
          <ac:chgData name="Kokchun Giang" userId="67e2125d-ec8c-4323-9653-9824a2ad815f" providerId="ADAL" clId="{22F7C6F8-58BC-F142-947B-ED8464E1E6D6}" dt="2024-01-25T20:30:51.381" v="424"/>
          <ac:inkMkLst>
            <pc:docMk/>
            <pc:sldMk cId="2303502608" sldId="331"/>
            <ac:inkMk id="435" creationId="{A4C88F71-30A8-C049-BE40-B8F76C8DE269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37" creationId="{0DD696BC-A910-D15F-BFFA-3321B7D55D75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0" creationId="{AA3A37A9-4E31-9F75-FB1A-FC7D94849DDB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1" creationId="{8DBB3CD5-7CC6-32CE-342A-F4B4364923C2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2" creationId="{107F436F-414A-4725-54E1-DC176B5DB266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3" creationId="{54329FDC-4BB2-F365-5A0F-7902C6E48816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4" creationId="{8EDB6969-D2D6-28BD-3AAD-C1F66358E624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5" creationId="{C9BF6EE6-04DC-A9F3-C448-99BBDB24CD8D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6" creationId="{D1DD78F2-DF2C-FED4-A0A0-B3E77E9EEAEB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7" creationId="{40EF4159-8730-CA03-2C5D-307FCAE9783A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8" creationId="{65257DEC-4ADB-7304-2CD4-359EC242F1D2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0" creationId="{BF82BA18-F9A4-BA9B-8C88-972B2AFB6CD5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1" creationId="{A347CD3A-AD5D-EDBB-3219-90670B3C8EFC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3" creationId="{A7AED15B-2EE1-EE57-49A7-EF03224D48D0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4" creationId="{BCDD9C82-B9AF-0C72-4364-642DE3BD5F8F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5" creationId="{16E39DD8-0E2C-C995-8ADA-412981D9F5C2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6" creationId="{0BB9B9D9-67BA-8810-6934-69EC55B82683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7" creationId="{15DE59A1-27D5-61C4-A5F8-83A39132E114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8" creationId="{8838F09D-5DF1-58AB-CD8F-B2257997E958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9" creationId="{749E5A37-35FD-FBCF-8A42-0CF865625B69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60" creationId="{6B8C7250-A56D-59DA-FDEC-ED5054F2FF8D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61" creationId="{4265063D-F953-AFD4-5EF9-B2F59804EEC7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62" creationId="{0CE7EEC9-BD8B-2008-3912-52275B3E9A39}"/>
          </ac:inkMkLst>
        </pc:inkChg>
        <pc:inkChg chg="add mod">
          <ac:chgData name="Kokchun Giang" userId="67e2125d-ec8c-4323-9653-9824a2ad815f" providerId="ADAL" clId="{22F7C6F8-58BC-F142-947B-ED8464E1E6D6}" dt="2024-01-25T20:31:15.524" v="452"/>
          <ac:inkMkLst>
            <pc:docMk/>
            <pc:sldMk cId="2303502608" sldId="331"/>
            <ac:inkMk id="473" creationId="{3B8ACAC2-0557-2BCD-BEDE-C07FE3652FA7}"/>
          </ac:inkMkLst>
        </pc:inkChg>
        <pc:inkChg chg="add mod">
          <ac:chgData name="Kokchun Giang" userId="67e2125d-ec8c-4323-9653-9824a2ad815f" providerId="ADAL" clId="{22F7C6F8-58BC-F142-947B-ED8464E1E6D6}" dt="2024-01-25T20:31:15.524" v="452"/>
          <ac:inkMkLst>
            <pc:docMk/>
            <pc:sldMk cId="2303502608" sldId="331"/>
            <ac:inkMk id="474" creationId="{05F3B29E-5B68-8029-D812-C464E226609D}"/>
          </ac:inkMkLst>
        </pc:inkChg>
        <pc:inkChg chg="add mod">
          <ac:chgData name="Kokchun Giang" userId="67e2125d-ec8c-4323-9653-9824a2ad815f" providerId="ADAL" clId="{22F7C6F8-58BC-F142-947B-ED8464E1E6D6}" dt="2024-01-25T20:31:31.949" v="459"/>
          <ac:inkMkLst>
            <pc:docMk/>
            <pc:sldMk cId="2303502608" sldId="331"/>
            <ac:inkMk id="476" creationId="{3C192E6D-550E-4409-79F0-50D2E41917C7}"/>
          </ac:inkMkLst>
        </pc:inkChg>
        <pc:inkChg chg="add mod">
          <ac:chgData name="Kokchun Giang" userId="67e2125d-ec8c-4323-9653-9824a2ad815f" providerId="ADAL" clId="{22F7C6F8-58BC-F142-947B-ED8464E1E6D6}" dt="2024-01-25T20:31:31.949" v="459"/>
          <ac:inkMkLst>
            <pc:docMk/>
            <pc:sldMk cId="2303502608" sldId="331"/>
            <ac:inkMk id="477" creationId="{47AFF331-3139-BF63-B515-569BFA7D5D14}"/>
          </ac:inkMkLst>
        </pc:inkChg>
        <pc:inkChg chg="add mod">
          <ac:chgData name="Kokchun Giang" userId="67e2125d-ec8c-4323-9653-9824a2ad815f" providerId="ADAL" clId="{22F7C6F8-58BC-F142-947B-ED8464E1E6D6}" dt="2024-01-25T20:31:31.949" v="459"/>
          <ac:inkMkLst>
            <pc:docMk/>
            <pc:sldMk cId="2303502608" sldId="331"/>
            <ac:inkMk id="478" creationId="{5AC2C7B7-9FCC-B858-FB99-3029B44501EB}"/>
          </ac:inkMkLst>
        </pc:inkChg>
        <pc:inkChg chg="add mod">
          <ac:chgData name="Kokchun Giang" userId="67e2125d-ec8c-4323-9653-9824a2ad815f" providerId="ADAL" clId="{22F7C6F8-58BC-F142-947B-ED8464E1E6D6}" dt="2024-01-25T20:31:31.949" v="459"/>
          <ac:inkMkLst>
            <pc:docMk/>
            <pc:sldMk cId="2303502608" sldId="331"/>
            <ac:inkMk id="479" creationId="{EB60AFB9-3B06-632D-C078-F1E01B402D17}"/>
          </ac:inkMkLst>
        </pc:inkChg>
        <pc:inkChg chg="add mod">
          <ac:chgData name="Kokchun Giang" userId="67e2125d-ec8c-4323-9653-9824a2ad815f" providerId="ADAL" clId="{22F7C6F8-58BC-F142-947B-ED8464E1E6D6}" dt="2024-01-25T20:31:31.949" v="459"/>
          <ac:inkMkLst>
            <pc:docMk/>
            <pc:sldMk cId="2303502608" sldId="331"/>
            <ac:inkMk id="480" creationId="{7116C6F5-63E6-7FD9-9289-3A4BA8F27F47}"/>
          </ac:inkMkLst>
        </pc:inkChg>
        <pc:inkChg chg="add mod">
          <ac:chgData name="Kokchun Giang" userId="67e2125d-ec8c-4323-9653-9824a2ad815f" providerId="ADAL" clId="{22F7C6F8-58BC-F142-947B-ED8464E1E6D6}" dt="2024-01-25T20:31:31.949" v="459"/>
          <ac:inkMkLst>
            <pc:docMk/>
            <pc:sldMk cId="2303502608" sldId="331"/>
            <ac:inkMk id="481" creationId="{33198465-A9A4-B6CF-02DE-7674B0F4BCD8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83" creationId="{1DA4D00C-BCFB-4A3C-3666-A556262E9BC3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90" creationId="{469B1EBB-69BD-0DB6-1509-EF3321E586B1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91" creationId="{88E07858-D721-88F1-08C0-4C1D9076F85B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93" creationId="{89B5F360-CCB1-0A1D-00DA-EDB2AEE5A9D6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94" creationId="{F897D6A9-3CE7-5D29-8379-7FAE2577CE7F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95" creationId="{A89785A5-AF24-BBF0-ADD7-CC10125EBDB4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96" creationId="{99780BCC-0ADA-ABB5-60F3-79C2E7064FBA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499" creationId="{F30A4806-6312-B562-923A-D0F564719A8A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0" creationId="{53386655-3C72-0446-104E-626F3589A7E3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1" creationId="{DCF35731-1877-4038-E372-28EB377BCB7A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2" creationId="{F435BB4A-F702-CF15-ED61-2DE21F77530A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3" creationId="{0EEFC95E-DAE8-3C05-CC30-F6F01724E72E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4" creationId="{2A4E83E5-0836-6AF8-75DA-93D1CAFAFE40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5" creationId="{FEDD7F2B-EDD4-212D-8413-6A7A4893B63E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6" creationId="{139B29B9-54F6-6C0D-E7B9-971787594122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7" creationId="{61E54596-0BA9-B6BE-4FED-A8DBC408D5B1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09" creationId="{131A51CB-9A30-A928-D13A-2E1BBDBF9483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0" creationId="{B311504D-A43D-331D-6FED-D276E182F61C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1" creationId="{13F36477-AC6A-42E0-9744-A932938F21F7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2" creationId="{97A1C4B4-301C-C14B-868D-0111C4325032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3" creationId="{C75D14A1-BA7B-F19B-4BD5-7C049250073C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4" creationId="{A83F4490-2489-7C30-1DBE-5194D1F9D0DF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5" creationId="{52E531B9-1709-C287-6180-8EFC787B14CA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6" creationId="{DD367544-79FC-214A-9192-654A31338914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7" creationId="{527137E3-D13F-7A2A-6646-ED12E27B22A6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8" creationId="{A6D30559-A148-754A-DE21-3284740FDFDD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9" creationId="{6FB2D46A-40D3-8BCE-02BD-AACFDD8E1F0E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20" creationId="{E96D4886-2A2D-5D33-8674-41D2BD669561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21" creationId="{3A0F5674-3544-FFBC-A4D5-79F0AAB6D33A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22" creationId="{A558AE95-88DD-9603-5C8A-5D72E2841573}"/>
          </ac:inkMkLst>
        </pc:inkChg>
        <pc:inkChg chg="add mod">
          <ac:chgData name="Kokchun Giang" userId="67e2125d-ec8c-4323-9653-9824a2ad815f" providerId="ADAL" clId="{22F7C6F8-58BC-F142-947B-ED8464E1E6D6}" dt="2024-01-26T06:35:12.794" v="1110" actId="164"/>
          <ac:inkMkLst>
            <pc:docMk/>
            <pc:sldMk cId="2303502608" sldId="331"/>
            <ac:inkMk id="524" creationId="{B5505387-E612-C61A-F356-23F4A68BACFC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25" creationId="{F40946EE-1087-6A0C-98D0-82C8115C0FDF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26" creationId="{6B8449DC-97F9-A506-3844-F4BB76B17055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27" creationId="{D91E05E2-26E3-CDAE-B14C-0778B7AEB813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28" creationId="{9F514555-638B-6663-821F-FAD8B3B8A9DB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0" creationId="{7FB444EB-781D-4DFC-268C-EC0A545D136B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1" creationId="{8B6995BF-1D2D-DFC4-43D7-DECDCD95E1C9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2" creationId="{EFF16B98-60C7-B8B2-10BC-52BE7871EE9A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3" creationId="{33F318EB-4B1E-3DEE-588D-059043464C99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4" creationId="{B856D489-46D2-BBD5-436B-FCA1146B0E18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5" creationId="{A2AC8A60-9622-5C75-D388-DB5F8797AB29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6" creationId="{9E9F8189-372D-BC0F-4910-F7E1C4C6910A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7" creationId="{913BAFAA-837C-5469-0169-1984187D93CE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8" creationId="{5E7108B3-E3FD-BC96-5345-ED2D31FA3DFA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9" creationId="{AEAC8981-C42D-971A-BF16-E334036113D8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1" creationId="{2152F546-E008-3914-BD9F-FFE8DC483B3C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2" creationId="{92296E3F-E605-D546-3BB5-A154433B78D0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3" creationId="{06DE90E0-116B-5284-1C85-66444BCF6DD7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4" creationId="{F5CDA2F1-7F2F-3C73-2A5F-2B0A0D8F400B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5" creationId="{ADC17D18-A83D-8DF0-9592-98970CD97684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6" creationId="{83A5AD7F-6593-1D78-F025-2C5C3CD13BAD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8" creationId="{BD42F8B1-BC08-083C-1601-1D383E8EBC4E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9" creationId="{558A062F-1066-C686-3AD5-E330318DD790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50" creationId="{31B40F3D-D0FB-E1E8-1242-EBDEC849DC25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51" creationId="{1018C958-865C-C1BE-A013-453C0FDEC0CA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52" creationId="{11F18F73-B6F9-0BAA-321E-9F9237950041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53" creationId="{5E1A2390-3AD8-C978-442D-50B098E7F38F}"/>
          </ac:inkMkLst>
        </pc:inkChg>
        <pc:inkChg chg="add mod">
          <ac:chgData name="Kokchun Giang" userId="67e2125d-ec8c-4323-9653-9824a2ad815f" providerId="ADAL" clId="{22F7C6F8-58BC-F142-947B-ED8464E1E6D6}" dt="2024-01-25T20:32:32.907" v="527"/>
          <ac:inkMkLst>
            <pc:docMk/>
            <pc:sldMk cId="2303502608" sldId="331"/>
            <ac:inkMk id="557" creationId="{D9A70F27-D5D7-2A2F-619C-173BD74049A9}"/>
          </ac:inkMkLst>
        </pc:inkChg>
        <pc:inkChg chg="add mod">
          <ac:chgData name="Kokchun Giang" userId="67e2125d-ec8c-4323-9653-9824a2ad815f" providerId="ADAL" clId="{22F7C6F8-58BC-F142-947B-ED8464E1E6D6}" dt="2024-01-25T20:32:32.907" v="527"/>
          <ac:inkMkLst>
            <pc:docMk/>
            <pc:sldMk cId="2303502608" sldId="331"/>
            <ac:inkMk id="558" creationId="{1446F372-1198-55CE-3E59-6924FEF21B59}"/>
          </ac:inkMkLst>
        </pc:inkChg>
        <pc:inkChg chg="add mod">
          <ac:chgData name="Kokchun Giang" userId="67e2125d-ec8c-4323-9653-9824a2ad815f" providerId="ADAL" clId="{22F7C6F8-58BC-F142-947B-ED8464E1E6D6}" dt="2024-01-25T20:32:32.907" v="527"/>
          <ac:inkMkLst>
            <pc:docMk/>
            <pc:sldMk cId="2303502608" sldId="331"/>
            <ac:inkMk id="559" creationId="{06C349CB-A651-4237-C927-121DE3405377}"/>
          </ac:inkMkLst>
        </pc:inkChg>
        <pc:inkChg chg="add mod">
          <ac:chgData name="Kokchun Giang" userId="67e2125d-ec8c-4323-9653-9824a2ad815f" providerId="ADAL" clId="{22F7C6F8-58BC-F142-947B-ED8464E1E6D6}" dt="2024-01-25T20:32:32.907" v="527"/>
          <ac:inkMkLst>
            <pc:docMk/>
            <pc:sldMk cId="2303502608" sldId="331"/>
            <ac:inkMk id="560" creationId="{136026A5-5834-E337-22F1-F71D3C4032E0}"/>
          </ac:inkMkLst>
        </pc:inkChg>
        <pc:inkChg chg="add mod">
          <ac:chgData name="Kokchun Giang" userId="67e2125d-ec8c-4323-9653-9824a2ad815f" providerId="ADAL" clId="{22F7C6F8-58BC-F142-947B-ED8464E1E6D6}" dt="2024-01-25T20:32:32.907" v="527"/>
          <ac:inkMkLst>
            <pc:docMk/>
            <pc:sldMk cId="2303502608" sldId="331"/>
            <ac:inkMk id="561" creationId="{772094AA-8AA2-4CCE-5D81-73296DEC2EF6}"/>
          </ac:inkMkLst>
        </pc:inkChg>
        <pc:inkChg chg="add mod">
          <ac:chgData name="Kokchun Giang" userId="67e2125d-ec8c-4323-9653-9824a2ad815f" providerId="ADAL" clId="{22F7C6F8-58BC-F142-947B-ED8464E1E6D6}" dt="2024-01-25T20:32:49.640" v="531"/>
          <ac:inkMkLst>
            <pc:docMk/>
            <pc:sldMk cId="2303502608" sldId="331"/>
            <ac:inkMk id="564" creationId="{12ABA377-269E-F320-BD80-D11FA01450E9}"/>
          </ac:inkMkLst>
        </pc:inkChg>
        <pc:inkChg chg="add mod">
          <ac:chgData name="Kokchun Giang" userId="67e2125d-ec8c-4323-9653-9824a2ad815f" providerId="ADAL" clId="{22F7C6F8-58BC-F142-947B-ED8464E1E6D6}" dt="2024-01-25T20:32:49.640" v="531"/>
          <ac:inkMkLst>
            <pc:docMk/>
            <pc:sldMk cId="2303502608" sldId="331"/>
            <ac:inkMk id="565" creationId="{2565FD9F-99E9-B04B-4F86-A3DD4B651B6D}"/>
          </ac:inkMkLst>
        </pc:inkChg>
        <pc:inkChg chg="add mod">
          <ac:chgData name="Kokchun Giang" userId="67e2125d-ec8c-4323-9653-9824a2ad815f" providerId="ADAL" clId="{22F7C6F8-58BC-F142-947B-ED8464E1E6D6}" dt="2024-01-25T20:32:49.640" v="531"/>
          <ac:inkMkLst>
            <pc:docMk/>
            <pc:sldMk cId="2303502608" sldId="331"/>
            <ac:inkMk id="566" creationId="{E4F62EC1-6908-6E92-03F3-C75E7C44A7DE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68" creationId="{ADCF93DF-1A54-3FA9-B784-1CD22B957011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69" creationId="{D76A0F0F-E78B-1455-EB9A-735AE201469C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70" creationId="{EF51F534-379D-1E81-BA35-6333F1DAB374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71" creationId="{135937FB-AB1D-CC5B-D1F9-F781E9F249A3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72" creationId="{8FA40CEB-FC24-8D32-DD79-06C8BB52162E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73" creationId="{BF56DBB6-A789-020E-5111-3CE926D6A0D9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74" creationId="{C9154B4A-06CC-759F-D6A4-91912E1ECC63}"/>
          </ac:inkMkLst>
        </pc:inkChg>
        <pc:inkChg chg="add mod">
          <ac:chgData name="Kokchun Giang" userId="67e2125d-ec8c-4323-9653-9824a2ad815f" providerId="ADAL" clId="{22F7C6F8-58BC-F142-947B-ED8464E1E6D6}" dt="2024-01-25T20:32:57.761" v="543"/>
          <ac:inkMkLst>
            <pc:docMk/>
            <pc:sldMk cId="2303502608" sldId="331"/>
            <ac:inkMk id="576" creationId="{769F0B79-0D1F-D68D-2338-629CBB819EE9}"/>
          </ac:inkMkLst>
        </pc:inkChg>
        <pc:inkChg chg="add mod">
          <ac:chgData name="Kokchun Giang" userId="67e2125d-ec8c-4323-9653-9824a2ad815f" providerId="ADAL" clId="{22F7C6F8-58BC-F142-947B-ED8464E1E6D6}" dt="2024-01-25T20:32:57.761" v="543"/>
          <ac:inkMkLst>
            <pc:docMk/>
            <pc:sldMk cId="2303502608" sldId="331"/>
            <ac:inkMk id="577" creationId="{3059F16B-9781-15DD-6269-CE042DD7724C}"/>
          </ac:inkMkLst>
        </pc:inkChg>
        <pc:inkChg chg="add mod">
          <ac:chgData name="Kokchun Giang" userId="67e2125d-ec8c-4323-9653-9824a2ad815f" providerId="ADAL" clId="{22F7C6F8-58BC-F142-947B-ED8464E1E6D6}" dt="2024-01-25T20:32:57.761" v="543"/>
          <ac:inkMkLst>
            <pc:docMk/>
            <pc:sldMk cId="2303502608" sldId="331"/>
            <ac:inkMk id="578" creationId="{1CF6D640-C945-1497-CFF7-4934D6EB19A4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580" creationId="{04207B4A-BE5F-133D-5067-425BF8F2EE3A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594" creationId="{A4AEB68D-E0A1-917A-5D35-22C0E20F8087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595" creationId="{CB0D036A-EC04-6D67-06ED-928388399E35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597" creationId="{74FF02FC-F355-8F5D-62A2-1B4E58D185D7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598" creationId="{A5883654-431D-06A3-F64B-AFDF9EE53706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599" creationId="{135D350D-8ECE-3B2E-4207-43EDB01387FA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600" creationId="{0BD5EF39-9A17-6582-1207-1D51DB49F627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601" creationId="{1AA98758-2D68-09F1-FD35-816904542CA3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602" creationId="{BCB5590B-1AAA-22EE-5EBE-720D7B6E9895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603" creationId="{C1F95C07-E03E-A4E7-0310-38538115DB3C}"/>
          </ac:inkMkLst>
        </pc:inkChg>
        <pc:inkChg chg="add mod">
          <ac:chgData name="Kokchun Giang" userId="67e2125d-ec8c-4323-9653-9824a2ad815f" providerId="ADAL" clId="{22F7C6F8-58BC-F142-947B-ED8464E1E6D6}" dt="2024-01-25T20:33:09.886" v="559"/>
          <ac:inkMkLst>
            <pc:docMk/>
            <pc:sldMk cId="2303502608" sldId="331"/>
            <ac:inkMk id="607" creationId="{F0602C56-5EF0-2A1B-5C1D-DF1B76416153}"/>
          </ac:inkMkLst>
        </pc:inkChg>
        <pc:inkChg chg="add mod">
          <ac:chgData name="Kokchun Giang" userId="67e2125d-ec8c-4323-9653-9824a2ad815f" providerId="ADAL" clId="{22F7C6F8-58BC-F142-947B-ED8464E1E6D6}" dt="2024-01-25T20:33:09.886" v="559"/>
          <ac:inkMkLst>
            <pc:docMk/>
            <pc:sldMk cId="2303502608" sldId="331"/>
            <ac:inkMk id="608" creationId="{07603010-C138-F89E-CA21-AAE8CEC9D1EC}"/>
          </ac:inkMkLst>
        </pc:inkChg>
        <pc:inkChg chg="add mod">
          <ac:chgData name="Kokchun Giang" userId="67e2125d-ec8c-4323-9653-9824a2ad815f" providerId="ADAL" clId="{22F7C6F8-58BC-F142-947B-ED8464E1E6D6}" dt="2024-01-25T20:33:09.886" v="559"/>
          <ac:inkMkLst>
            <pc:docMk/>
            <pc:sldMk cId="2303502608" sldId="331"/>
            <ac:inkMk id="609" creationId="{4B23B5F4-864A-2E4A-6DC5-EB072731BB86}"/>
          </ac:inkMkLst>
        </pc:inkChg>
        <pc:inkChg chg="add mod">
          <ac:chgData name="Kokchun Giang" userId="67e2125d-ec8c-4323-9653-9824a2ad815f" providerId="ADAL" clId="{22F7C6F8-58BC-F142-947B-ED8464E1E6D6}" dt="2024-01-25T20:33:09.886" v="559"/>
          <ac:inkMkLst>
            <pc:docMk/>
            <pc:sldMk cId="2303502608" sldId="331"/>
            <ac:inkMk id="611" creationId="{BA9B0D2B-7E5C-594D-39F8-B358F537D08F}"/>
          </ac:inkMkLst>
        </pc:inkChg>
        <pc:inkChg chg="add mod">
          <ac:chgData name="Kokchun Giang" userId="67e2125d-ec8c-4323-9653-9824a2ad815f" providerId="ADAL" clId="{22F7C6F8-58BC-F142-947B-ED8464E1E6D6}" dt="2024-01-25T20:33:13.175" v="564"/>
          <ac:inkMkLst>
            <pc:docMk/>
            <pc:sldMk cId="2303502608" sldId="331"/>
            <ac:inkMk id="613" creationId="{A65A84CC-AFBE-1B7E-DDB2-7F58C7105BCC}"/>
          </ac:inkMkLst>
        </pc:inkChg>
        <pc:inkChg chg="add mod">
          <ac:chgData name="Kokchun Giang" userId="67e2125d-ec8c-4323-9653-9824a2ad815f" providerId="ADAL" clId="{22F7C6F8-58BC-F142-947B-ED8464E1E6D6}" dt="2024-01-25T20:33:13.175" v="564"/>
          <ac:inkMkLst>
            <pc:docMk/>
            <pc:sldMk cId="2303502608" sldId="331"/>
            <ac:inkMk id="614" creationId="{F2659DE2-FEDA-21C5-608B-EDA77A8EA03A}"/>
          </ac:inkMkLst>
        </pc:inkChg>
        <pc:inkChg chg="add mod">
          <ac:chgData name="Kokchun Giang" userId="67e2125d-ec8c-4323-9653-9824a2ad815f" providerId="ADAL" clId="{22F7C6F8-58BC-F142-947B-ED8464E1E6D6}" dt="2024-01-25T20:33:13.175" v="564"/>
          <ac:inkMkLst>
            <pc:docMk/>
            <pc:sldMk cId="2303502608" sldId="331"/>
            <ac:inkMk id="615" creationId="{8A574FAA-1358-5DD8-746B-BAB2F3A3C022}"/>
          </ac:inkMkLst>
        </pc:inkChg>
        <pc:inkChg chg="add mod">
          <ac:chgData name="Kokchun Giang" userId="67e2125d-ec8c-4323-9653-9824a2ad815f" providerId="ADAL" clId="{22F7C6F8-58BC-F142-947B-ED8464E1E6D6}" dt="2024-01-25T20:33:13.175" v="564"/>
          <ac:inkMkLst>
            <pc:docMk/>
            <pc:sldMk cId="2303502608" sldId="331"/>
            <ac:inkMk id="616" creationId="{A29FBA19-58D3-5ABC-A008-29EEA33D23B1}"/>
          </ac:inkMkLst>
        </pc:inkChg>
        <pc:inkChg chg="add">
          <ac:chgData name="Kokchun Giang" userId="67e2125d-ec8c-4323-9653-9824a2ad815f" providerId="ADAL" clId="{22F7C6F8-58BC-F142-947B-ED8464E1E6D6}" dt="2024-01-25T20:33:18.991" v="565" actId="9405"/>
          <ac:inkMkLst>
            <pc:docMk/>
            <pc:sldMk cId="2303502608" sldId="331"/>
            <ac:inkMk id="620" creationId="{391AC764-A66A-4364-F302-24A91FF63F20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22" creationId="{64FFE671-5896-F5FB-5493-7AEA990D6A98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24" creationId="{4E80CE92-8AE3-9464-F350-978481BB7568}"/>
          </ac:inkMkLst>
        </pc:inkChg>
        <pc:inkChg chg="add del mod">
          <ac:chgData name="Kokchun Giang" userId="67e2125d-ec8c-4323-9653-9824a2ad815f" providerId="ADAL" clId="{22F7C6F8-58BC-F142-947B-ED8464E1E6D6}" dt="2024-01-25T20:33:24.057" v="571"/>
          <ac:inkMkLst>
            <pc:docMk/>
            <pc:sldMk cId="2303502608" sldId="331"/>
            <ac:inkMk id="625" creationId="{E5B4E7E3-0CC4-A1AF-F71D-4D678D465653}"/>
          </ac:inkMkLst>
        </pc:inkChg>
        <pc:inkChg chg="add mod">
          <ac:chgData name="Kokchun Giang" userId="67e2125d-ec8c-4323-9653-9824a2ad815f" providerId="ADAL" clId="{22F7C6F8-58BC-F142-947B-ED8464E1E6D6}" dt="2024-01-25T20:33:29.698" v="576"/>
          <ac:inkMkLst>
            <pc:docMk/>
            <pc:sldMk cId="2303502608" sldId="331"/>
            <ac:inkMk id="634" creationId="{3DFD3F8E-C33E-DEA3-8DA4-CEB3EA5D0B3C}"/>
          </ac:inkMkLst>
        </pc:inkChg>
        <pc:inkChg chg="add mod">
          <ac:chgData name="Kokchun Giang" userId="67e2125d-ec8c-4323-9653-9824a2ad815f" providerId="ADAL" clId="{22F7C6F8-58BC-F142-947B-ED8464E1E6D6}" dt="2024-01-25T20:33:29.698" v="576"/>
          <ac:inkMkLst>
            <pc:docMk/>
            <pc:sldMk cId="2303502608" sldId="331"/>
            <ac:inkMk id="635" creationId="{8C59064E-2FAB-6063-6880-BD8F5D3CEB2E}"/>
          </ac:inkMkLst>
        </pc:inkChg>
        <pc:inkChg chg="add mod">
          <ac:chgData name="Kokchun Giang" userId="67e2125d-ec8c-4323-9653-9824a2ad815f" providerId="ADAL" clId="{22F7C6F8-58BC-F142-947B-ED8464E1E6D6}" dt="2024-01-25T20:33:29.698" v="576"/>
          <ac:inkMkLst>
            <pc:docMk/>
            <pc:sldMk cId="2303502608" sldId="331"/>
            <ac:inkMk id="636" creationId="{111F0FD3-8047-4A20-2CBA-E6D0C7E5E3C5}"/>
          </ac:inkMkLst>
        </pc:inkChg>
        <pc:inkChg chg="add mod">
          <ac:chgData name="Kokchun Giang" userId="67e2125d-ec8c-4323-9653-9824a2ad815f" providerId="ADAL" clId="{22F7C6F8-58BC-F142-947B-ED8464E1E6D6}" dt="2024-01-25T20:33:29.698" v="576"/>
          <ac:inkMkLst>
            <pc:docMk/>
            <pc:sldMk cId="2303502608" sldId="331"/>
            <ac:inkMk id="638" creationId="{2C362CB2-8262-C323-9D1A-9B0B618FB5E4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40" creationId="{C2B52281-D36D-11C0-AB46-0C94A4F92A4C}"/>
          </ac:inkMkLst>
        </pc:inkChg>
        <pc:inkChg chg="add mod">
          <ac:chgData name="Kokchun Giang" userId="67e2125d-ec8c-4323-9653-9824a2ad815f" providerId="ADAL" clId="{22F7C6F8-58BC-F142-947B-ED8464E1E6D6}" dt="2024-01-25T20:33:35.548" v="580"/>
          <ac:inkMkLst>
            <pc:docMk/>
            <pc:sldMk cId="2303502608" sldId="331"/>
            <ac:inkMk id="641" creationId="{CBC3CD0C-CDA9-9195-5A0A-B75FF9EEE740}"/>
          </ac:inkMkLst>
        </pc:inkChg>
        <pc:inkChg chg="add mod">
          <ac:chgData name="Kokchun Giang" userId="67e2125d-ec8c-4323-9653-9824a2ad815f" providerId="ADAL" clId="{22F7C6F8-58BC-F142-947B-ED8464E1E6D6}" dt="2024-01-25T20:33:35.548" v="580"/>
          <ac:inkMkLst>
            <pc:docMk/>
            <pc:sldMk cId="2303502608" sldId="331"/>
            <ac:inkMk id="642" creationId="{A1F85B47-121D-8CEC-DB76-EC1E02EBE7EA}"/>
          </ac:inkMkLst>
        </pc:inkChg>
        <pc:inkChg chg="add mod">
          <ac:chgData name="Kokchun Giang" userId="67e2125d-ec8c-4323-9653-9824a2ad815f" providerId="ADAL" clId="{22F7C6F8-58BC-F142-947B-ED8464E1E6D6}" dt="2024-01-25T20:33:36.745" v="583"/>
          <ac:inkMkLst>
            <pc:docMk/>
            <pc:sldMk cId="2303502608" sldId="331"/>
            <ac:inkMk id="644" creationId="{406A0ECB-2AD2-0DA0-59CD-31EF1A8E474F}"/>
          </ac:inkMkLst>
        </pc:inkChg>
        <pc:inkChg chg="add mod">
          <ac:chgData name="Kokchun Giang" userId="67e2125d-ec8c-4323-9653-9824a2ad815f" providerId="ADAL" clId="{22F7C6F8-58BC-F142-947B-ED8464E1E6D6}" dt="2024-01-25T20:33:36.745" v="583"/>
          <ac:inkMkLst>
            <pc:docMk/>
            <pc:sldMk cId="2303502608" sldId="331"/>
            <ac:inkMk id="645" creationId="{419E33C3-F56B-ECDA-ED6B-FF9A99A78D8F}"/>
          </ac:inkMkLst>
        </pc:inkChg>
        <pc:inkChg chg="add mod">
          <ac:chgData name="Kokchun Giang" userId="67e2125d-ec8c-4323-9653-9824a2ad815f" providerId="ADAL" clId="{22F7C6F8-58BC-F142-947B-ED8464E1E6D6}" dt="2024-01-25T20:33:40.774" v="587"/>
          <ac:inkMkLst>
            <pc:docMk/>
            <pc:sldMk cId="2303502608" sldId="331"/>
            <ac:inkMk id="647" creationId="{6FB94284-B9C2-594A-36A6-FC4734792274}"/>
          </ac:inkMkLst>
        </pc:inkChg>
        <pc:inkChg chg="add mod">
          <ac:chgData name="Kokchun Giang" userId="67e2125d-ec8c-4323-9653-9824a2ad815f" providerId="ADAL" clId="{22F7C6F8-58BC-F142-947B-ED8464E1E6D6}" dt="2024-01-25T20:33:40.774" v="587"/>
          <ac:inkMkLst>
            <pc:docMk/>
            <pc:sldMk cId="2303502608" sldId="331"/>
            <ac:inkMk id="648" creationId="{AC7C9510-9D87-28F3-2A07-37ADA0291F47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49" creationId="{4203BAAC-67B5-0663-2A1E-0693A394EB98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51" creationId="{90A52D1C-8FC2-5EBA-7DD0-62F367D23988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52" creationId="{3E35717E-7554-DAA0-F882-73B473D55214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53" creationId="{9BC14D58-0F2D-1893-068E-EE564BE5ED8E}"/>
          </ac:inkMkLst>
        </pc:inkChg>
        <pc:inkChg chg="add del">
          <ac:chgData name="Kokchun Giang" userId="67e2125d-ec8c-4323-9653-9824a2ad815f" providerId="ADAL" clId="{22F7C6F8-58BC-F142-947B-ED8464E1E6D6}" dt="2024-01-25T20:35:04.430" v="624" actId="9405"/>
          <ac:inkMkLst>
            <pc:docMk/>
            <pc:sldMk cId="2303502608" sldId="331"/>
            <ac:inkMk id="654" creationId="{48BD6782-CF51-78DC-2E13-CCB8FA879D71}"/>
          </ac:inkMkLst>
        </pc:inkChg>
        <pc:inkChg chg="add del mod">
          <ac:chgData name="Kokchun Giang" userId="67e2125d-ec8c-4323-9653-9824a2ad815f" providerId="ADAL" clId="{22F7C6F8-58BC-F142-947B-ED8464E1E6D6}" dt="2024-01-25T20:35:04.169" v="623" actId="9405"/>
          <ac:inkMkLst>
            <pc:docMk/>
            <pc:sldMk cId="2303502608" sldId="331"/>
            <ac:inkMk id="655" creationId="{D3F0FD87-D4EB-DA08-07E6-98C115E71513}"/>
          </ac:inkMkLst>
        </pc:inkChg>
        <pc:inkChg chg="add del mod">
          <ac:chgData name="Kokchun Giang" userId="67e2125d-ec8c-4323-9653-9824a2ad815f" providerId="ADAL" clId="{22F7C6F8-58BC-F142-947B-ED8464E1E6D6}" dt="2024-01-25T20:35:03.785" v="622"/>
          <ac:inkMkLst>
            <pc:docMk/>
            <pc:sldMk cId="2303502608" sldId="331"/>
            <ac:inkMk id="656" creationId="{3752BE52-B90D-DC06-3E50-EFB4B4B4FF4C}"/>
          </ac:inkMkLst>
        </pc:inkChg>
        <pc:inkChg chg="add del mod">
          <ac:chgData name="Kokchun Giang" userId="67e2125d-ec8c-4323-9653-9824a2ad815f" providerId="ADAL" clId="{22F7C6F8-58BC-F142-947B-ED8464E1E6D6}" dt="2024-01-25T20:35:03.503" v="620"/>
          <ac:inkMkLst>
            <pc:docMk/>
            <pc:sldMk cId="2303502608" sldId="331"/>
            <ac:inkMk id="658" creationId="{567035AD-3671-6D96-BCF2-E756A8ABDBA1}"/>
          </ac:inkMkLst>
        </pc:inkChg>
        <pc:inkChg chg="add del">
          <ac:chgData name="Kokchun Giang" userId="67e2125d-ec8c-4323-9653-9824a2ad815f" providerId="ADAL" clId="{22F7C6F8-58BC-F142-947B-ED8464E1E6D6}" dt="2024-01-25T20:35:03.154" v="618" actId="9405"/>
          <ac:inkMkLst>
            <pc:docMk/>
            <pc:sldMk cId="2303502608" sldId="331"/>
            <ac:inkMk id="660" creationId="{19DCC3B9-DC2D-5B25-D890-4BABBCC733F0}"/>
          </ac:inkMkLst>
        </pc:inkChg>
        <pc:inkChg chg="add del mod">
          <ac:chgData name="Kokchun Giang" userId="67e2125d-ec8c-4323-9653-9824a2ad815f" providerId="ADAL" clId="{22F7C6F8-58BC-F142-947B-ED8464E1E6D6}" dt="2024-01-25T20:35:02.874" v="617" actId="9405"/>
          <ac:inkMkLst>
            <pc:docMk/>
            <pc:sldMk cId="2303502608" sldId="331"/>
            <ac:inkMk id="661" creationId="{AFA55DA5-8D7B-61C4-B9DB-9F915A898CB7}"/>
          </ac:inkMkLst>
        </pc:inkChg>
        <pc:inkChg chg="add del mod">
          <ac:chgData name="Kokchun Giang" userId="67e2125d-ec8c-4323-9653-9824a2ad815f" providerId="ADAL" clId="{22F7C6F8-58BC-F142-947B-ED8464E1E6D6}" dt="2024-01-25T20:35:02.645" v="616"/>
          <ac:inkMkLst>
            <pc:docMk/>
            <pc:sldMk cId="2303502608" sldId="331"/>
            <ac:inkMk id="662" creationId="{31F7F318-2708-8942-9A29-E72B923591D2}"/>
          </ac:inkMkLst>
        </pc:inkChg>
        <pc:inkChg chg="add del mod">
          <ac:chgData name="Kokchun Giang" userId="67e2125d-ec8c-4323-9653-9824a2ad815f" providerId="ADAL" clId="{22F7C6F8-58BC-F142-947B-ED8464E1E6D6}" dt="2024-01-25T20:35:02.436" v="614" actId="9405"/>
          <ac:inkMkLst>
            <pc:docMk/>
            <pc:sldMk cId="2303502608" sldId="331"/>
            <ac:inkMk id="664" creationId="{291F5103-04AE-F72B-7F74-735FC6278BFF}"/>
          </ac:inkMkLst>
        </pc:inkChg>
        <pc:inkChg chg="add del mod">
          <ac:chgData name="Kokchun Giang" userId="67e2125d-ec8c-4323-9653-9824a2ad815f" providerId="ADAL" clId="{22F7C6F8-58BC-F142-947B-ED8464E1E6D6}" dt="2024-01-25T20:35:02.134" v="613"/>
          <ac:inkMkLst>
            <pc:docMk/>
            <pc:sldMk cId="2303502608" sldId="331"/>
            <ac:inkMk id="665" creationId="{771B1F41-4843-5B6B-E926-F7D59A8A2A08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69" creationId="{4AB406DE-98D9-4265-8273-42A8C7F2CDBC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70" creationId="{FBB84A26-72BD-2F14-41F3-39B970332CBE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72" creationId="{EC48C0A0-AC91-E010-9C32-9F083D023301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76" creationId="{43152143-57B7-464C-297F-A9E3FC712079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77" creationId="{5BE4400D-3A65-698F-86E8-46F8D4B8C97C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78" creationId="{B9237F8C-B9B4-860B-E8A5-5B54F89D3145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79" creationId="{1D19D4D6-6EF9-30DF-85AC-C2B4027BE7F0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80" creationId="{2EB55AC7-9809-EFCB-9071-5FD5EF84257A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81" creationId="{D31F734D-8AED-BE4C-4FBF-3C36A0D9B690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87" creationId="{9308CA46-76AF-2176-230E-01233B4C5E17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88" creationId="{B1BB47E4-FE35-A245-7756-01B01169CDEF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89" creationId="{412E3F8C-4B88-B3B7-6CAB-19736CCBACEF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90" creationId="{611649DB-B5E7-27DF-3F0B-0E07643A31D2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91" creationId="{46F15320-878C-F2E4-BD4F-0F5FE6673160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92" creationId="{1C08D283-74E2-2602-9C80-BD5EC1F3291A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93" creationId="{DB551062-8AC8-5216-4EBB-6403566FCBC8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94" creationId="{AA1C0F6F-EE1C-59A2-87CC-0E628C49F0C2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696" creationId="{1815179C-BCD0-A5EE-3362-6C0925CFC55E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697" creationId="{AA524667-6A7B-07C4-5A2B-2DE6ED4D1127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699" creationId="{08CF8A5F-4F27-4088-3B21-FEE9BEF02B27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3" creationId="{FF2EFA20-AFAC-1CA0-1E5E-E46908C11B05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4" creationId="{81D2BDD5-753C-C171-E587-184AE2B5DFA0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5" creationId="{9B3F0A1F-FD22-46BB-934D-D297F9B3D821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6" creationId="{E4DFA6BE-1764-D817-7CAA-ADCEAC824F84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7" creationId="{0EF035D1-4C01-0192-73F0-FB12E2C030BF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8" creationId="{21D27810-88E6-C812-2ED5-DAAD12AC0FD1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9" creationId="{D5FA53D1-172D-AD5A-65A9-7A41C67B34FA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0" creationId="{321A5477-0541-44A6-D649-5C4145E37A78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1" creationId="{5CA8CF9A-8BAB-D1F9-C61E-05E88A4CE50B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2" creationId="{D85517C3-96D1-814D-EA38-8E15C3AFC100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3" creationId="{6F6885B8-BE6F-774D-7B29-1359074C03B0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4" creationId="{05582698-4430-EB65-94EA-32BD7F2C00D3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5" creationId="{CB7232CE-C91F-3AFB-3FE2-1C8631DB0CCE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6" creationId="{03660D0C-30E0-556B-33B9-8279324C74BD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18" creationId="{90342A94-6908-8DEB-A928-6B6B58D99AF8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19" creationId="{36E8647D-7800-4C9A-E633-58C10F3A2E53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21" creationId="{C9FE995C-73C9-F075-F46C-AB24C3D2F7E5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25" creationId="{F17EEB2B-A775-7E55-E634-6987E1F0EC49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26" creationId="{4E9221D7-3348-3535-DFB6-871418D4B49F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27" creationId="{3E65DD0B-343F-AA9D-C17B-458C2E72B3CF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28" creationId="{05BDEE74-4A29-B743-AD9E-88F3BA7E7916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29" creationId="{4FBCB67C-F43F-4FB5-A8A8-B393E03889B6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0" creationId="{CACC8490-00FA-EBDB-ED2F-382B4FD051AD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1" creationId="{E8860A7B-030B-C33F-8B00-AB8BE5C54D14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2" creationId="{5047D60B-C07A-6810-ABF9-B64619E0D136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3" creationId="{C7B3EE15-F611-F524-028F-1973B37DFDE1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4" creationId="{ADFE71BD-C09C-44C2-0F93-BED9623F13E3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5" creationId="{3970CD88-9D76-45FE-6F0F-B95BCFA51678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6" creationId="{A0C4B9BD-00CF-B694-D3A4-FBD863DF0768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8" creationId="{F5B08431-D180-32D2-6409-185F6375DE9A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9" creationId="{274E76B2-03E5-3B3A-E5FD-7A7CB15A72DA}"/>
          </ac:inkMkLst>
        </pc:inkChg>
        <pc:inkChg chg="add mod">
          <ac:chgData name="Kokchun Giang" userId="67e2125d-ec8c-4323-9653-9824a2ad815f" providerId="ADAL" clId="{22F7C6F8-58BC-F142-947B-ED8464E1E6D6}" dt="2024-01-25T20:35:40.434" v="636"/>
          <ac:inkMkLst>
            <pc:docMk/>
            <pc:sldMk cId="2303502608" sldId="331"/>
            <ac:inkMk id="740" creationId="{F98892D1-7B66-C8AE-BBC0-12654A14F11D}"/>
          </ac:inkMkLst>
        </pc:inkChg>
        <pc:inkChg chg="add mod">
          <ac:chgData name="Kokchun Giang" userId="67e2125d-ec8c-4323-9653-9824a2ad815f" providerId="ADAL" clId="{22F7C6F8-58BC-F142-947B-ED8464E1E6D6}" dt="2024-01-25T20:35:40.434" v="636"/>
          <ac:inkMkLst>
            <pc:docMk/>
            <pc:sldMk cId="2303502608" sldId="331"/>
            <ac:inkMk id="741" creationId="{82EEDEB1-D37F-BDE3-C9A1-C66B436323EA}"/>
          </ac:inkMkLst>
        </pc:inkChg>
        <pc:inkChg chg="add mod">
          <ac:chgData name="Kokchun Giang" userId="67e2125d-ec8c-4323-9653-9824a2ad815f" providerId="ADAL" clId="{22F7C6F8-58BC-F142-947B-ED8464E1E6D6}" dt="2024-01-25T20:35:40.434" v="636"/>
          <ac:inkMkLst>
            <pc:docMk/>
            <pc:sldMk cId="2303502608" sldId="331"/>
            <ac:inkMk id="742" creationId="{6278348E-4A50-1BE9-D4B2-C6A8B3B925F2}"/>
          </ac:inkMkLst>
        </pc:inkChg>
        <pc:inkChg chg="add mod">
          <ac:chgData name="Kokchun Giang" userId="67e2125d-ec8c-4323-9653-9824a2ad815f" providerId="ADAL" clId="{22F7C6F8-58BC-F142-947B-ED8464E1E6D6}" dt="2024-01-25T20:35:40.434" v="636"/>
          <ac:inkMkLst>
            <pc:docMk/>
            <pc:sldMk cId="2303502608" sldId="331"/>
            <ac:inkMk id="743" creationId="{26ABDE7F-5233-C863-6256-D51FF7486741}"/>
          </ac:inkMkLst>
        </pc:inkChg>
        <pc:inkChg chg="add del mod">
          <ac:chgData name="Kokchun Giang" userId="67e2125d-ec8c-4323-9653-9824a2ad815f" providerId="ADAL" clId="{22F7C6F8-58BC-F142-947B-ED8464E1E6D6}" dt="2024-01-25T20:35:47.086" v="642" actId="9405"/>
          <ac:inkMkLst>
            <pc:docMk/>
            <pc:sldMk cId="2303502608" sldId="331"/>
            <ac:inkMk id="745" creationId="{8EFDE270-7821-6748-9BAC-1877DADA8AD2}"/>
          </ac:inkMkLst>
        </pc:inkChg>
        <pc:inkChg chg="add del mod">
          <ac:chgData name="Kokchun Giang" userId="67e2125d-ec8c-4323-9653-9824a2ad815f" providerId="ADAL" clId="{22F7C6F8-58BC-F142-947B-ED8464E1E6D6}" dt="2024-01-25T20:35:46.561" v="641"/>
          <ac:inkMkLst>
            <pc:docMk/>
            <pc:sldMk cId="2303502608" sldId="331"/>
            <ac:inkMk id="746" creationId="{D68DF3E0-A733-AA78-2D35-B87654941FDE}"/>
          </ac:inkMkLst>
        </pc:inkChg>
        <pc:inkChg chg="add mod">
          <ac:chgData name="Kokchun Giang" userId="67e2125d-ec8c-4323-9653-9824a2ad815f" providerId="ADAL" clId="{22F7C6F8-58BC-F142-947B-ED8464E1E6D6}" dt="2024-01-25T20:35:50.673" v="645"/>
          <ac:inkMkLst>
            <pc:docMk/>
            <pc:sldMk cId="2303502608" sldId="331"/>
            <ac:inkMk id="748" creationId="{06720F57-BAF4-C8C0-2DC6-0553F0806A9F}"/>
          </ac:inkMkLst>
        </pc:inkChg>
        <pc:inkChg chg="add mod">
          <ac:chgData name="Kokchun Giang" userId="67e2125d-ec8c-4323-9653-9824a2ad815f" providerId="ADAL" clId="{22F7C6F8-58BC-F142-947B-ED8464E1E6D6}" dt="2024-01-25T20:35:50.673" v="645"/>
          <ac:inkMkLst>
            <pc:docMk/>
            <pc:sldMk cId="2303502608" sldId="331"/>
            <ac:inkMk id="749" creationId="{18E253D7-A6DC-B3D7-00E5-56428EEC99DA}"/>
          </ac:inkMkLst>
        </pc:inkChg>
        <pc:inkChg chg="add mod">
          <ac:chgData name="Kokchun Giang" userId="67e2125d-ec8c-4323-9653-9824a2ad815f" providerId="ADAL" clId="{22F7C6F8-58BC-F142-947B-ED8464E1E6D6}" dt="2024-01-25T20:35:55.525" v="648"/>
          <ac:inkMkLst>
            <pc:docMk/>
            <pc:sldMk cId="2303502608" sldId="331"/>
            <ac:inkMk id="751" creationId="{507870FB-BB85-E6A3-8FAE-0DC72FD770F2}"/>
          </ac:inkMkLst>
        </pc:inkChg>
        <pc:inkChg chg="add mod">
          <ac:chgData name="Kokchun Giang" userId="67e2125d-ec8c-4323-9653-9824a2ad815f" providerId="ADAL" clId="{22F7C6F8-58BC-F142-947B-ED8464E1E6D6}" dt="2024-01-25T20:35:55.525" v="648"/>
          <ac:inkMkLst>
            <pc:docMk/>
            <pc:sldMk cId="2303502608" sldId="331"/>
            <ac:inkMk id="752" creationId="{74F95E19-BCB6-2A01-8861-803949FB8D05}"/>
          </ac:inkMkLst>
        </pc:inkChg>
        <pc:inkChg chg="add mod">
          <ac:chgData name="Kokchun Giang" userId="67e2125d-ec8c-4323-9653-9824a2ad815f" providerId="ADAL" clId="{22F7C6F8-58BC-F142-947B-ED8464E1E6D6}" dt="2024-01-25T20:36:01.802" v="651"/>
          <ac:inkMkLst>
            <pc:docMk/>
            <pc:sldMk cId="2303502608" sldId="331"/>
            <ac:inkMk id="754" creationId="{89514104-46D8-9C66-649C-F1F9D1D4A2B0}"/>
          </ac:inkMkLst>
        </pc:inkChg>
        <pc:inkChg chg="add mod">
          <ac:chgData name="Kokchun Giang" userId="67e2125d-ec8c-4323-9653-9824a2ad815f" providerId="ADAL" clId="{22F7C6F8-58BC-F142-947B-ED8464E1E6D6}" dt="2024-01-25T20:36:01.802" v="651"/>
          <ac:inkMkLst>
            <pc:docMk/>
            <pc:sldMk cId="2303502608" sldId="331"/>
            <ac:inkMk id="755" creationId="{866D22C6-B200-743B-B5E0-EF0CDEBB752D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58" creationId="{6489DE6C-E9DD-56B5-7C7C-BABAD5BADD42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59" creationId="{9F2FD8AB-1BA5-D26D-1882-7D72CEE539AE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1" creationId="{6225E3EB-F9EF-67E7-C418-E7B05CCF9CA2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2" creationId="{B9340BE5-59D2-8803-C99F-F94078271729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4" creationId="{F34DC677-3D3B-F9F8-D8A5-A87EB2491135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5" creationId="{2892AEA7-8A23-78C6-A06D-E057BB9060AF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6" creationId="{3D7BB0ED-344A-1096-B309-989BB3B7A7EF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8" creationId="{20C01585-6F98-4A46-67D9-1F9ED6ABFC3B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9" creationId="{589D5083-ACF1-8333-EBE6-2783F0820462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71" creationId="{F9B8FEDD-22C7-80CB-2451-C91521732A93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72" creationId="{BB13AA40-C800-E395-4BEE-A9E3CB3948B5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74" creationId="{21B873ED-1E91-C97E-3713-6383D1AC1473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75" creationId="{EFD07B3A-48AC-843D-BCDC-721B92A44DDE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77" creationId="{C95AC298-B352-6F36-91D4-3CA5D03C00E0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78" creationId="{D9B99A95-E900-3F13-23ED-7F3DB24CBB31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80" creationId="{857DE1D3-DA93-D89D-6403-FFEA2C74DF90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81" creationId="{273B2600-5C31-BF86-F6B6-7A33F12D009F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83" creationId="{3450C474-A56B-6544-4876-6603C8107C98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86" creationId="{05FC11B3-72E0-D60B-1964-6620E93A5DA6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87" creationId="{26CEB21B-6ACD-0686-8885-C879571834EA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88" creationId="{1163CB16-5256-4708-F494-E59431C3EEF1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90" creationId="{93BE7C0E-99D6-1930-F038-64E60A39F98A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91" creationId="{814C4E95-4D96-5063-F083-1CF99E132A64}"/>
          </ac:inkMkLst>
        </pc:inkChg>
        <pc:inkChg chg="add mod">
          <ac:chgData name="Kokchun Giang" userId="67e2125d-ec8c-4323-9653-9824a2ad815f" providerId="ADAL" clId="{22F7C6F8-58BC-F142-947B-ED8464E1E6D6}" dt="2024-01-26T06:36:33.301" v="1118" actId="164"/>
          <ac:inkMkLst>
            <pc:docMk/>
            <pc:sldMk cId="2303502608" sldId="331"/>
            <ac:inkMk id="793" creationId="{7B672184-FC47-C1EA-36F7-72383F2F7FB0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94" creationId="{AD0BA501-CD64-11EB-E184-7165F15C73E2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95" creationId="{F494F7C4-326A-03BA-CAAB-79E899F4207D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805" creationId="{74CFEB50-3DA5-52FD-0C1D-42D7BC628148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806" creationId="{0D1B9DFD-B582-DCAA-A6C8-08C56A99A09F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807" creationId="{8D945BC0-3883-CDD1-28F2-E9DE3578745D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808" creationId="{80844EEF-1A0D-A4A6-C973-9B9E226A3963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853" creationId="{03AD4E43-BCE9-DC0D-3C85-99D4E28E9ECB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855" creationId="{3D9944B6-739A-A8F2-E5D3-77946A8F86E4}"/>
          </ac:inkMkLst>
        </pc:inkChg>
        <pc:inkChg chg="add mod">
          <ac:chgData name="Kokchun Giang" userId="67e2125d-ec8c-4323-9653-9824a2ad815f" providerId="ADAL" clId="{22F7C6F8-58BC-F142-947B-ED8464E1E6D6}" dt="2024-01-26T06:36:33.301" v="1118" actId="164"/>
          <ac:inkMkLst>
            <pc:docMk/>
            <pc:sldMk cId="2303502608" sldId="331"/>
            <ac:inkMk id="864" creationId="{31D2A607-DB50-1767-F4B9-E0749AF81EAC}"/>
          </ac:inkMkLst>
        </pc:inkChg>
        <pc:inkChg chg="add mod">
          <ac:chgData name="Kokchun Giang" userId="67e2125d-ec8c-4323-9653-9824a2ad815f" providerId="ADAL" clId="{22F7C6F8-58BC-F142-947B-ED8464E1E6D6}" dt="2024-01-25T20:37:52.656" v="700"/>
          <ac:inkMkLst>
            <pc:docMk/>
            <pc:sldMk cId="2303502608" sldId="331"/>
            <ac:inkMk id="865" creationId="{5D3FCFE3-2B27-BD2E-B282-2AA635D6E8F7}"/>
          </ac:inkMkLst>
        </pc:inkChg>
        <pc:inkChg chg="del">
          <ac:chgData name="Kokchun Giang" userId="67e2125d-ec8c-4323-9653-9824a2ad815f" providerId="ADAL" clId="{22F7C6F8-58BC-F142-947B-ED8464E1E6D6}" dt="2024-01-25T20:27:41.605" v="237" actId="478"/>
          <ac:inkMkLst>
            <pc:docMk/>
            <pc:sldMk cId="2303502608" sldId="331"/>
            <ac:inkMk id="880" creationId="{427C96C9-3374-48D0-8D95-2D1201AFD014}"/>
          </ac:inkMkLst>
        </pc:inkChg>
        <pc:inkChg chg="add mod">
          <ac:chgData name="Kokchun Giang" userId="67e2125d-ec8c-4323-9653-9824a2ad815f" providerId="ADAL" clId="{22F7C6F8-58BC-F142-947B-ED8464E1E6D6}" dt="2024-01-25T20:37:52.656" v="700"/>
          <ac:inkMkLst>
            <pc:docMk/>
            <pc:sldMk cId="2303502608" sldId="331"/>
            <ac:inkMk id="917" creationId="{CECFBC47-1022-4F52-77F9-A34B6BDA07FC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919" creationId="{D14740E6-2D9C-9914-AF38-7017FB606AF2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920" creationId="{87745C9B-AD0A-5032-9438-E18B99BF45B1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928" creationId="{CFC142CA-0E27-0E58-1A7F-CE7C865D083A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929" creationId="{85FB2CD9-DF06-8DC3-D6DE-00D289BB935A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930" creationId="{D381A945-26A7-ED58-D905-0B918698AC6E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931" creationId="{E384F43F-D2A2-DA30-390C-9F69371920FA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33" creationId="{25525BC6-17B7-E35C-4576-2D6EC5189DE5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34" creationId="{C50DA614-04E6-C748-B67B-C586B9F5B3AD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35" creationId="{E63D9A04-55F4-5731-7C13-44A8AE922F4C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36" creationId="{C9736CB4-04F8-824E-1C74-DED03182E003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38" creationId="{57F10B1D-40C4-719C-7E05-82B482CC2344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39" creationId="{6B59ED9E-59AD-1D13-3CAB-D08BBBF33309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0" creationId="{8432B675-9870-C478-7A69-AB9FE3E54661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2" creationId="{148401C9-100E-BDF1-A535-024CAA235708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4" creationId="{E95BFA13-A6AC-7ADB-434A-DEAD1B29EA37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5" creationId="{88C35C63-A115-5086-BF66-6B6C99273649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6" creationId="{C73D3C84-D18A-78F8-F2BF-EE55D0F42F84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7" creationId="{D7BB9061-528C-B80B-11FC-F8D482D2B443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8" creationId="{5FEA012B-9FE3-3584-EC3E-AFABA5CF8E07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9" creationId="{F6C3B205-7C51-4223-1886-6A91ABC88156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0" creationId="{3DD13E1B-CB5A-C3CA-3941-06511B95DE55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3" creationId="{C1510DB0-9211-874E-BA43-03E8531C65D7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4" creationId="{FEF7EF35-8941-41CD-0515-E61C167732D7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6" creationId="{CD97864F-DCE4-9AC5-E929-D02BC7C4FF2F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7" creationId="{97F558C2-F21A-6BC2-A767-ECA5E7F82428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8" creationId="{D97DBDB0-01FB-5E5C-F7DD-B4A5CA6DAB86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9" creationId="{3613AD99-3BB1-1702-2F1C-C2A29AA34207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60" creationId="{73D59834-6472-DB0B-7E19-BDDEF1D82402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62" creationId="{8945F4CF-8B70-6F33-A403-A7603E952999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64" creationId="{A41FB28A-19A1-15A7-D2C8-B6F86DFCAEAD}"/>
          </ac:inkMkLst>
        </pc:inkChg>
        <pc:inkChg chg="add mod">
          <ac:chgData name="Kokchun Giang" userId="67e2125d-ec8c-4323-9653-9824a2ad815f" providerId="ADAL" clId="{22F7C6F8-58BC-F142-947B-ED8464E1E6D6}" dt="2024-01-26T06:37:06.734" v="1123" actId="164"/>
          <ac:inkMkLst>
            <pc:docMk/>
            <pc:sldMk cId="2303502608" sldId="331"/>
            <ac:inkMk id="966" creationId="{89373241-9A5F-5511-6E77-8B2D897780E2}"/>
          </ac:inkMkLst>
        </pc:inkChg>
        <pc:inkChg chg="add mod">
          <ac:chgData name="Kokchun Giang" userId="67e2125d-ec8c-4323-9653-9824a2ad815f" providerId="ADAL" clId="{22F7C6F8-58BC-F142-947B-ED8464E1E6D6}" dt="2024-01-26T06:37:06.734" v="1123" actId="164"/>
          <ac:inkMkLst>
            <pc:docMk/>
            <pc:sldMk cId="2303502608" sldId="331"/>
            <ac:inkMk id="967" creationId="{E162DDC1-98BD-2FB8-1051-1BB5969E1355}"/>
          </ac:inkMkLst>
        </pc:inkChg>
        <pc:inkChg chg="add mod">
          <ac:chgData name="Kokchun Giang" userId="67e2125d-ec8c-4323-9653-9824a2ad815f" providerId="ADAL" clId="{22F7C6F8-58BC-F142-947B-ED8464E1E6D6}" dt="2024-01-26T06:37:06.734" v="1123" actId="164"/>
          <ac:inkMkLst>
            <pc:docMk/>
            <pc:sldMk cId="2303502608" sldId="331"/>
            <ac:inkMk id="968" creationId="{9FDC9196-8B9E-5A56-9346-ABCE87CCB96C}"/>
          </ac:inkMkLst>
        </pc:inkChg>
        <pc:inkChg chg="add mod">
          <ac:chgData name="Kokchun Giang" userId="67e2125d-ec8c-4323-9653-9824a2ad815f" providerId="ADAL" clId="{22F7C6F8-58BC-F142-947B-ED8464E1E6D6}" dt="2024-01-26T06:37:06.734" v="1123" actId="164"/>
          <ac:inkMkLst>
            <pc:docMk/>
            <pc:sldMk cId="2303502608" sldId="331"/>
            <ac:inkMk id="969" creationId="{9E6CE306-C182-5486-7CE1-023DFAF32A3C}"/>
          </ac:inkMkLst>
        </pc:inkChg>
        <pc:inkChg chg="add del mod">
          <ac:chgData name="Kokchun Giang" userId="67e2125d-ec8c-4323-9653-9824a2ad815f" providerId="ADAL" clId="{22F7C6F8-58BC-F142-947B-ED8464E1E6D6}" dt="2024-01-25T20:39:09.385" v="767" actId="9405"/>
          <ac:inkMkLst>
            <pc:docMk/>
            <pc:sldMk cId="2303502608" sldId="331"/>
            <ac:inkMk id="970" creationId="{F52248BE-A811-41CB-5127-0A8587820004}"/>
          </ac:inkMkLst>
        </pc:inkChg>
        <pc:inkChg chg="add del mod">
          <ac:chgData name="Kokchun Giang" userId="67e2125d-ec8c-4323-9653-9824a2ad815f" providerId="ADAL" clId="{22F7C6F8-58BC-F142-947B-ED8464E1E6D6}" dt="2024-01-25T20:39:08.786" v="766"/>
          <ac:inkMkLst>
            <pc:docMk/>
            <pc:sldMk cId="2303502608" sldId="331"/>
            <ac:inkMk id="1038" creationId="{BEE8B750-A70F-21F4-C784-8B2B00CFADCB}"/>
          </ac:inkMkLst>
        </pc:inkChg>
        <pc:inkChg chg="add mod">
          <ac:chgData name="Kokchun Giang" userId="67e2125d-ec8c-4323-9653-9824a2ad815f" providerId="ADAL" clId="{22F7C6F8-58BC-F142-947B-ED8464E1E6D6}" dt="2024-01-25T20:39:11.118" v="770"/>
          <ac:inkMkLst>
            <pc:docMk/>
            <pc:sldMk cId="2303502608" sldId="331"/>
            <ac:inkMk id="1075" creationId="{FD95DDEC-376F-AA83-695D-0A695AC15630}"/>
          </ac:inkMkLst>
        </pc:inkChg>
        <pc:inkChg chg="add mod">
          <ac:chgData name="Kokchun Giang" userId="67e2125d-ec8c-4323-9653-9824a2ad815f" providerId="ADAL" clId="{22F7C6F8-58BC-F142-947B-ED8464E1E6D6}" dt="2024-01-25T20:39:11.118" v="770"/>
          <ac:inkMkLst>
            <pc:docMk/>
            <pc:sldMk cId="2303502608" sldId="331"/>
            <ac:inkMk id="1082" creationId="{A044C2BD-98DC-900B-4300-5A91159EA1F7}"/>
          </ac:inkMkLst>
        </pc:inkChg>
      </pc:sldChg>
      <pc:sldChg chg="addSp delSp modSp mod delAnim modAnim">
        <pc:chgData name="Kokchun Giang" userId="67e2125d-ec8c-4323-9653-9824a2ad815f" providerId="ADAL" clId="{22F7C6F8-58BC-F142-947B-ED8464E1E6D6}" dt="2024-01-26T06:40:51.678" v="1163"/>
        <pc:sldMkLst>
          <pc:docMk/>
          <pc:sldMk cId="740354111" sldId="333"/>
        </pc:sldMkLst>
        <pc:spChg chg="mod">
          <ac:chgData name="Kokchun Giang" userId="67e2125d-ec8c-4323-9653-9824a2ad815f" providerId="ADAL" clId="{22F7C6F8-58BC-F142-947B-ED8464E1E6D6}" dt="2024-01-26T06:37:25.619" v="1128" actId="1076"/>
          <ac:spMkLst>
            <pc:docMk/>
            <pc:sldMk cId="740354111" sldId="333"/>
            <ac:spMk id="28" creationId="{240D861B-7F80-DF9C-31F0-E7AFBE0BAB19}"/>
          </ac:spMkLst>
        </pc:spChg>
        <pc:grpChg chg="mod">
          <ac:chgData name="Kokchun Giang" userId="67e2125d-ec8c-4323-9653-9824a2ad815f" providerId="ADAL" clId="{22F7C6F8-58BC-F142-947B-ED8464E1E6D6}" dt="2024-01-26T06:37:15.346" v="1124" actId="164"/>
          <ac:grpSpMkLst>
            <pc:docMk/>
            <pc:sldMk cId="740354111" sldId="333"/>
            <ac:grpSpMk id="10" creationId="{D60815FF-1951-E979-5A0F-90C3D6BDAACC}"/>
          </ac:grpSpMkLst>
        </pc:grpChg>
        <pc:grpChg chg="mod">
          <ac:chgData name="Kokchun Giang" userId="67e2125d-ec8c-4323-9653-9824a2ad815f" providerId="ADAL" clId="{22F7C6F8-58BC-F142-947B-ED8464E1E6D6}" dt="2024-01-26T06:37:15.346" v="1124" actId="164"/>
          <ac:grpSpMkLst>
            <pc:docMk/>
            <pc:sldMk cId="740354111" sldId="333"/>
            <ac:grpSpMk id="11" creationId="{718B1C6D-2CB3-A2AC-64D6-CD9A3CAC4F36}"/>
          </ac:grpSpMkLst>
        </pc:grpChg>
        <pc:grpChg chg="mod">
          <ac:chgData name="Kokchun Giang" userId="67e2125d-ec8c-4323-9653-9824a2ad815f" providerId="ADAL" clId="{22F7C6F8-58BC-F142-947B-ED8464E1E6D6}" dt="2024-01-26T06:37:19.065" v="1125" actId="164"/>
          <ac:grpSpMkLst>
            <pc:docMk/>
            <pc:sldMk cId="740354111" sldId="333"/>
            <ac:grpSpMk id="32" creationId="{BACB3823-CD37-525F-62D2-BF63E44AA759}"/>
          </ac:grpSpMkLst>
        </pc:grpChg>
        <pc:grpChg chg="mod">
          <ac:chgData name="Kokchun Giang" userId="67e2125d-ec8c-4323-9653-9824a2ad815f" providerId="ADAL" clId="{22F7C6F8-58BC-F142-947B-ED8464E1E6D6}" dt="2024-01-26T06:37:19.065" v="1125" actId="164"/>
          <ac:grpSpMkLst>
            <pc:docMk/>
            <pc:sldMk cId="740354111" sldId="333"/>
            <ac:grpSpMk id="33" creationId="{E49AA9B0-CBC6-E309-F4AD-2169DBA0E6B3}"/>
          </ac:grpSpMkLst>
        </pc:grpChg>
        <pc:grpChg chg="mod">
          <ac:chgData name="Kokchun Giang" userId="67e2125d-ec8c-4323-9653-9824a2ad815f" providerId="ADAL" clId="{22F7C6F8-58BC-F142-947B-ED8464E1E6D6}" dt="2024-01-26T06:37:19.065" v="1125" actId="164"/>
          <ac:grpSpMkLst>
            <pc:docMk/>
            <pc:sldMk cId="740354111" sldId="333"/>
            <ac:grpSpMk id="34" creationId="{66EEEF2C-D6DF-387E-95D6-2C121E528EC3}"/>
          </ac:grpSpMkLst>
        </pc:grpChg>
        <pc:grpChg chg="mod">
          <ac:chgData name="Kokchun Giang" userId="67e2125d-ec8c-4323-9653-9824a2ad815f" providerId="ADAL" clId="{22F7C6F8-58BC-F142-947B-ED8464E1E6D6}" dt="2024-01-26T06:37:19.065" v="1125" actId="164"/>
          <ac:grpSpMkLst>
            <pc:docMk/>
            <pc:sldMk cId="740354111" sldId="333"/>
            <ac:grpSpMk id="38" creationId="{767BF4F3-CFB9-A393-E006-A27AF3DC5744}"/>
          </ac:grpSpMkLst>
        </pc:grpChg>
        <pc:grpChg chg="add mod">
          <ac:chgData name="Kokchun Giang" userId="67e2125d-ec8c-4323-9653-9824a2ad815f" providerId="ADAL" clId="{22F7C6F8-58BC-F142-947B-ED8464E1E6D6}" dt="2024-01-26T06:37:15.346" v="1124" actId="164"/>
          <ac:grpSpMkLst>
            <pc:docMk/>
            <pc:sldMk cId="740354111" sldId="333"/>
            <ac:grpSpMk id="46" creationId="{7AE062BC-F5D4-EE0C-E436-4D0FDAA5A918}"/>
          </ac:grpSpMkLst>
        </pc:grpChg>
        <pc:grpChg chg="add mod">
          <ac:chgData name="Kokchun Giang" userId="67e2125d-ec8c-4323-9653-9824a2ad815f" providerId="ADAL" clId="{22F7C6F8-58BC-F142-947B-ED8464E1E6D6}" dt="2024-01-26T06:37:19.065" v="1125" actId="164"/>
          <ac:grpSpMkLst>
            <pc:docMk/>
            <pc:sldMk cId="740354111" sldId="333"/>
            <ac:grpSpMk id="47" creationId="{8882685E-B590-E37C-CE6C-8C0040096206}"/>
          </ac:grpSpMkLst>
        </pc:grpChg>
        <pc:grpChg chg="add mod">
          <ac:chgData name="Kokchun Giang" userId="67e2125d-ec8c-4323-9653-9824a2ad815f" providerId="ADAL" clId="{22F7C6F8-58BC-F142-947B-ED8464E1E6D6}" dt="2024-01-26T06:37:21.382" v="1126" actId="164"/>
          <ac:grpSpMkLst>
            <pc:docMk/>
            <pc:sldMk cId="740354111" sldId="333"/>
            <ac:grpSpMk id="48" creationId="{6871BD79-B38C-5484-905F-ED7F57A9BE72}"/>
          </ac:grpSpMkLst>
        </pc:grpChg>
        <pc:grpChg chg="add mod">
          <ac:chgData name="Kokchun Giang" userId="67e2125d-ec8c-4323-9653-9824a2ad815f" providerId="ADAL" clId="{22F7C6F8-58BC-F142-947B-ED8464E1E6D6}" dt="2024-01-26T06:37:30.733" v="1129" actId="164"/>
          <ac:grpSpMkLst>
            <pc:docMk/>
            <pc:sldMk cId="740354111" sldId="333"/>
            <ac:grpSpMk id="49" creationId="{95541F6B-29F6-FD17-9BC6-E82B97689033}"/>
          </ac:grpSpMkLst>
        </pc:grpChg>
        <pc:grpChg chg="add mod">
          <ac:chgData name="Kokchun Giang" userId="67e2125d-ec8c-4323-9653-9824a2ad815f" providerId="ADAL" clId="{22F7C6F8-58BC-F142-947B-ED8464E1E6D6}" dt="2024-01-26T06:37:34.749" v="1130" actId="164"/>
          <ac:grpSpMkLst>
            <pc:docMk/>
            <pc:sldMk cId="740354111" sldId="333"/>
            <ac:grpSpMk id="50" creationId="{5CDDAAC7-FDBD-4F95-FCBD-48865ECECBAD}"/>
          </ac:grpSpMkLst>
        </pc:grpChg>
        <pc:grpChg chg="add mod">
          <ac:chgData name="Kokchun Giang" userId="67e2125d-ec8c-4323-9653-9824a2ad815f" providerId="ADAL" clId="{22F7C6F8-58BC-F142-947B-ED8464E1E6D6}" dt="2024-01-26T06:37:38.023" v="1131" actId="164"/>
          <ac:grpSpMkLst>
            <pc:docMk/>
            <pc:sldMk cId="740354111" sldId="333"/>
            <ac:grpSpMk id="51" creationId="{AEAD2FFA-86DE-3FC3-A891-889267200543}"/>
          </ac:grpSpMkLst>
        </pc:grpChg>
        <pc:grpChg chg="mod">
          <ac:chgData name="Kokchun Giang" userId="67e2125d-ec8c-4323-9653-9824a2ad815f" providerId="ADAL" clId="{22F7C6F8-58BC-F142-947B-ED8464E1E6D6}" dt="2024-01-26T06:37:19.065" v="1125" actId="164"/>
          <ac:grpSpMkLst>
            <pc:docMk/>
            <pc:sldMk cId="740354111" sldId="333"/>
            <ac:grpSpMk id="55" creationId="{A288C99F-5888-67CC-401E-F1D611C699FC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399" creationId="{6324A7A0-5942-1C18-1EEB-463853506A38}"/>
          </ac:grpSpMkLst>
        </pc:grpChg>
        <pc:grpChg chg="add mod">
          <ac:chgData name="Kokchun Giang" userId="67e2125d-ec8c-4323-9653-9824a2ad815f" providerId="ADAL" clId="{22F7C6F8-58BC-F142-947B-ED8464E1E6D6}" dt="2024-01-26T06:37:40.786" v="1132" actId="164"/>
          <ac:grpSpMkLst>
            <pc:docMk/>
            <pc:sldMk cId="740354111" sldId="333"/>
            <ac:grpSpMk id="448" creationId="{E2BCF55C-AF82-14F4-EFD7-823710498F20}"/>
          </ac:grpSpMkLst>
        </pc:grpChg>
        <pc:grpChg chg="add mod">
          <ac:chgData name="Kokchun Giang" userId="67e2125d-ec8c-4323-9653-9824a2ad815f" providerId="ADAL" clId="{22F7C6F8-58BC-F142-947B-ED8464E1E6D6}" dt="2024-01-26T06:37:43.744" v="1133" actId="164"/>
          <ac:grpSpMkLst>
            <pc:docMk/>
            <pc:sldMk cId="740354111" sldId="333"/>
            <ac:grpSpMk id="451" creationId="{0D5AE57B-8CB7-1CF4-1B9B-7CE609CD993D}"/>
          </ac:grpSpMkLst>
        </pc:grpChg>
        <pc:grpChg chg="del mod">
          <ac:chgData name="Kokchun Giang" userId="67e2125d-ec8c-4323-9653-9824a2ad815f" providerId="ADAL" clId="{22F7C6F8-58BC-F142-947B-ED8464E1E6D6}" dt="2024-01-25T20:41:27.723" v="890"/>
          <ac:grpSpMkLst>
            <pc:docMk/>
            <pc:sldMk cId="740354111" sldId="333"/>
            <ac:grpSpMk id="451" creationId="{4B5E9ED8-8BB8-29B6-102E-D5DE2F72828E}"/>
          </ac:grpSpMkLst>
        </pc:grpChg>
        <pc:grpChg chg="add 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454" creationId="{A462024B-0984-0B37-86AD-2429139C4B5B}"/>
          </ac:grpSpMkLst>
        </pc:grpChg>
        <pc:grpChg chg="del mod">
          <ac:chgData name="Kokchun Giang" userId="67e2125d-ec8c-4323-9653-9824a2ad815f" providerId="ADAL" clId="{22F7C6F8-58BC-F142-947B-ED8464E1E6D6}" dt="2024-01-25T20:41:34.190" v="896"/>
          <ac:grpSpMkLst>
            <pc:docMk/>
            <pc:sldMk cId="740354111" sldId="333"/>
            <ac:grpSpMk id="454" creationId="{C7CA7035-907C-A5C9-4953-F108D95057EA}"/>
          </ac:grpSpMkLst>
        </pc:grpChg>
        <pc:grpChg chg="del mod">
          <ac:chgData name="Kokchun Giang" userId="67e2125d-ec8c-4323-9653-9824a2ad815f" providerId="ADAL" clId="{22F7C6F8-58BC-F142-947B-ED8464E1E6D6}" dt="2024-01-25T20:41:37.313" v="903"/>
          <ac:grpSpMkLst>
            <pc:docMk/>
            <pc:sldMk cId="740354111" sldId="333"/>
            <ac:grpSpMk id="460" creationId="{6A3099BF-161C-55B3-AA32-D189AD48561A}"/>
          </ac:grpSpMkLst>
        </pc:grpChg>
        <pc:grpChg chg="del">
          <ac:chgData name="Kokchun Giang" userId="67e2125d-ec8c-4323-9653-9824a2ad815f" providerId="ADAL" clId="{22F7C6F8-58BC-F142-947B-ED8464E1E6D6}" dt="2024-01-25T20:39:28.211" v="771" actId="478"/>
          <ac:grpSpMkLst>
            <pc:docMk/>
            <pc:sldMk cId="740354111" sldId="333"/>
            <ac:grpSpMk id="464" creationId="{DB459A5B-4BAD-3F17-AB4B-BD5C4ACC082A}"/>
          </ac:grpSpMkLst>
        </pc:grpChg>
        <pc:grpChg chg="mod">
          <ac:chgData name="Kokchun Giang" userId="67e2125d-ec8c-4323-9653-9824a2ad815f" providerId="ADAL" clId="{22F7C6F8-58BC-F142-947B-ED8464E1E6D6}" dt="2024-01-26T06:37:30.733" v="1129" actId="164"/>
          <ac:grpSpMkLst>
            <pc:docMk/>
            <pc:sldMk cId="740354111" sldId="333"/>
            <ac:grpSpMk id="476" creationId="{9E0AFC8F-5730-D1ED-398D-0FD5960F807E}"/>
          </ac:grpSpMkLst>
        </pc:grpChg>
        <pc:grpChg chg="mod">
          <ac:chgData name="Kokchun Giang" userId="67e2125d-ec8c-4323-9653-9824a2ad815f" providerId="ADAL" clId="{22F7C6F8-58BC-F142-947B-ED8464E1E6D6}" dt="2024-01-26T06:37:30.733" v="1129" actId="164"/>
          <ac:grpSpMkLst>
            <pc:docMk/>
            <pc:sldMk cId="740354111" sldId="333"/>
            <ac:grpSpMk id="482" creationId="{D0750284-9229-27E7-684E-0B5E3559FFD5}"/>
          </ac:grpSpMkLst>
        </pc:grpChg>
        <pc:grpChg chg="mod">
          <ac:chgData name="Kokchun Giang" userId="67e2125d-ec8c-4323-9653-9824a2ad815f" providerId="ADAL" clId="{22F7C6F8-58BC-F142-947B-ED8464E1E6D6}" dt="2024-01-26T06:37:30.733" v="1129" actId="164"/>
          <ac:grpSpMkLst>
            <pc:docMk/>
            <pc:sldMk cId="740354111" sldId="333"/>
            <ac:grpSpMk id="500" creationId="{7E77016A-79DC-81D2-2140-D42AD8C62CF7}"/>
          </ac:grpSpMkLst>
        </pc:grpChg>
        <pc:grpChg chg="del mod">
          <ac:chgData name="Kokchun Giang" userId="67e2125d-ec8c-4323-9653-9824a2ad815f" providerId="ADAL" clId="{22F7C6F8-58BC-F142-947B-ED8464E1E6D6}" dt="2024-01-25T20:42:50.005" v="942"/>
          <ac:grpSpMkLst>
            <pc:docMk/>
            <pc:sldMk cId="740354111" sldId="333"/>
            <ac:grpSpMk id="510" creationId="{06F4187F-8BEB-55DD-6037-CA5AFF9CFBA5}"/>
          </ac:grpSpMkLst>
        </pc:grpChg>
        <pc:grpChg chg="mod">
          <ac:chgData name="Kokchun Giang" userId="67e2125d-ec8c-4323-9653-9824a2ad815f" providerId="ADAL" clId="{22F7C6F8-58BC-F142-947B-ED8464E1E6D6}" dt="2024-01-26T06:37:38.023" v="1131" actId="164"/>
          <ac:grpSpMkLst>
            <pc:docMk/>
            <pc:sldMk cId="740354111" sldId="333"/>
            <ac:grpSpMk id="516" creationId="{06A7296F-4C70-C8DA-2803-93F0E9030209}"/>
          </ac:grpSpMkLst>
        </pc:grpChg>
        <pc:grpChg chg="mod">
          <ac:chgData name="Kokchun Giang" userId="67e2125d-ec8c-4323-9653-9824a2ad815f" providerId="ADAL" clId="{22F7C6F8-58BC-F142-947B-ED8464E1E6D6}" dt="2024-01-26T06:37:38.023" v="1131" actId="164"/>
          <ac:grpSpMkLst>
            <pc:docMk/>
            <pc:sldMk cId="740354111" sldId="333"/>
            <ac:grpSpMk id="517" creationId="{D1C2D5CE-5F7B-2EE8-6634-B52A21186F3C}"/>
          </ac:grpSpMkLst>
        </pc:grpChg>
        <pc:grpChg chg="mod">
          <ac:chgData name="Kokchun Giang" userId="67e2125d-ec8c-4323-9653-9824a2ad815f" providerId="ADAL" clId="{22F7C6F8-58BC-F142-947B-ED8464E1E6D6}" dt="2024-01-26T06:37:40.786" v="1132" actId="164"/>
          <ac:grpSpMkLst>
            <pc:docMk/>
            <pc:sldMk cId="740354111" sldId="333"/>
            <ac:grpSpMk id="522" creationId="{56993C53-99D1-292D-CADA-E66CB98386C7}"/>
          </ac:grpSpMkLst>
        </pc:grpChg>
        <pc:grpChg chg="mod">
          <ac:chgData name="Kokchun Giang" userId="67e2125d-ec8c-4323-9653-9824a2ad815f" providerId="ADAL" clId="{22F7C6F8-58BC-F142-947B-ED8464E1E6D6}" dt="2024-01-25T20:43:29.531" v="989"/>
          <ac:grpSpMkLst>
            <pc:docMk/>
            <pc:sldMk cId="740354111" sldId="333"/>
            <ac:grpSpMk id="529" creationId="{C4159593-8EB4-EF0B-4A77-E349DC88C479}"/>
          </ac:grpSpMkLst>
        </pc:grpChg>
        <pc:grpChg chg="mod">
          <ac:chgData name="Kokchun Giang" userId="67e2125d-ec8c-4323-9653-9824a2ad815f" providerId="ADAL" clId="{22F7C6F8-58BC-F142-947B-ED8464E1E6D6}" dt="2024-01-26T06:37:40.786" v="1132" actId="164"/>
          <ac:grpSpMkLst>
            <pc:docMk/>
            <pc:sldMk cId="740354111" sldId="333"/>
            <ac:grpSpMk id="538" creationId="{C8AE69B7-A7CE-1819-A074-3B7C64DE56EE}"/>
          </ac:grpSpMkLst>
        </pc:grpChg>
        <pc:grpChg chg="mod">
          <ac:chgData name="Kokchun Giang" userId="67e2125d-ec8c-4323-9653-9824a2ad815f" providerId="ADAL" clId="{22F7C6F8-58BC-F142-947B-ED8464E1E6D6}" dt="2024-01-26T06:37:40.786" v="1132" actId="164"/>
          <ac:grpSpMkLst>
            <pc:docMk/>
            <pc:sldMk cId="740354111" sldId="333"/>
            <ac:grpSpMk id="546" creationId="{1F42047E-0364-5881-FB1B-E65B9924ED03}"/>
          </ac:grpSpMkLst>
        </pc:grpChg>
        <pc:grpChg chg="mod">
          <ac:chgData name="Kokchun Giang" userId="67e2125d-ec8c-4323-9653-9824a2ad815f" providerId="ADAL" clId="{22F7C6F8-58BC-F142-947B-ED8464E1E6D6}" dt="2024-01-26T06:37:40.786" v="1132" actId="164"/>
          <ac:grpSpMkLst>
            <pc:docMk/>
            <pc:sldMk cId="740354111" sldId="333"/>
            <ac:grpSpMk id="547" creationId="{695A11C3-7B53-D9B1-7B26-6CB463C72FDD}"/>
          </ac:grpSpMkLst>
        </pc:grpChg>
        <pc:grpChg chg="del mod">
          <ac:chgData name="Kokchun Giang" userId="67e2125d-ec8c-4323-9653-9824a2ad815f" providerId="ADAL" clId="{22F7C6F8-58BC-F142-947B-ED8464E1E6D6}" dt="2024-01-25T20:43:57.998" v="1030"/>
          <ac:grpSpMkLst>
            <pc:docMk/>
            <pc:sldMk cId="740354111" sldId="333"/>
            <ac:grpSpMk id="552" creationId="{044CBE0A-17C2-EBCE-7654-704960227177}"/>
          </ac:grpSpMkLst>
        </pc:grpChg>
        <pc:grpChg chg="mod">
          <ac:chgData name="Kokchun Giang" userId="67e2125d-ec8c-4323-9653-9824a2ad815f" providerId="ADAL" clId="{22F7C6F8-58BC-F142-947B-ED8464E1E6D6}" dt="2024-01-26T06:37:43.744" v="1133" actId="164"/>
          <ac:grpSpMkLst>
            <pc:docMk/>
            <pc:sldMk cId="740354111" sldId="333"/>
            <ac:grpSpMk id="567" creationId="{5791D7DD-3B0C-77A7-019B-68F09465C3CE}"/>
          </ac:grpSpMkLst>
        </pc:grpChg>
        <pc:grpChg chg="mod">
          <ac:chgData name="Kokchun Giang" userId="67e2125d-ec8c-4323-9653-9824a2ad815f" providerId="ADAL" clId="{22F7C6F8-58BC-F142-947B-ED8464E1E6D6}" dt="2024-01-26T06:37:43.744" v="1133" actId="164"/>
          <ac:grpSpMkLst>
            <pc:docMk/>
            <pc:sldMk cId="740354111" sldId="333"/>
            <ac:grpSpMk id="584" creationId="{4C548136-47F9-A5EE-87EE-CB093BF6B546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596" creationId="{1DB3A174-F0A0-6A7D-16E0-EC801EE9CFD2}"/>
          </ac:grpSpMkLst>
        </pc:grpChg>
        <pc:grpChg chg="del">
          <ac:chgData name="Kokchun Giang" userId="67e2125d-ec8c-4323-9653-9824a2ad815f" providerId="ADAL" clId="{22F7C6F8-58BC-F142-947B-ED8464E1E6D6}" dt="2024-01-25T20:39:37.068" v="774" actId="478"/>
          <ac:grpSpMkLst>
            <pc:docMk/>
            <pc:sldMk cId="740354111" sldId="333"/>
            <ac:grpSpMk id="675" creationId="{EADDD8CF-E9DF-AA37-7EFB-AF12EC8CCC13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678" creationId="{86BD8289-1476-8893-9B90-954E4E0E985C}"/>
          </ac:grpSpMkLst>
        </pc:grpChg>
        <pc:grpChg chg="del">
          <ac:chgData name="Kokchun Giang" userId="67e2125d-ec8c-4323-9653-9824a2ad815f" providerId="ADAL" clId="{22F7C6F8-58BC-F142-947B-ED8464E1E6D6}" dt="2024-01-25T20:39:31.306" v="773" actId="478"/>
          <ac:grpSpMkLst>
            <pc:docMk/>
            <pc:sldMk cId="740354111" sldId="333"/>
            <ac:grpSpMk id="742" creationId="{2B3739E6-B31D-4F28-09B1-54CABC55221A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746" creationId="{B1B63596-7461-20F9-FF6B-7DEC918DEECB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750" creationId="{4803F672-AD54-61E7-4622-6C6C67E12466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756" creationId="{8E6A4FD7-56EA-4606-48E9-7E062874AE4C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814" creationId="{CDCD5C81-366A-AA66-606C-7A3EDEBF61A8}"/>
          </ac:grpSpMkLst>
        </pc:grpChg>
        <pc:grpChg chg="del mod">
          <ac:chgData name="Kokchun Giang" userId="67e2125d-ec8c-4323-9653-9824a2ad815f" providerId="ADAL" clId="{22F7C6F8-58BC-F142-947B-ED8464E1E6D6}" dt="2024-01-25T20:41:13.933" v="873"/>
          <ac:grpSpMkLst>
            <pc:docMk/>
            <pc:sldMk cId="740354111" sldId="333"/>
            <ac:grpSpMk id="899" creationId="{419F6924-C2ED-6252-17F1-AF8D4BDAFFAC}"/>
          </ac:grpSpMkLst>
        </pc:grpChg>
        <pc:grpChg chg="mod">
          <ac:chgData name="Kokchun Giang" userId="67e2125d-ec8c-4323-9653-9824a2ad815f" providerId="ADAL" clId="{22F7C6F8-58BC-F142-947B-ED8464E1E6D6}" dt="2024-01-26T06:37:21.382" v="1126" actId="164"/>
          <ac:grpSpMkLst>
            <pc:docMk/>
            <pc:sldMk cId="740354111" sldId="333"/>
            <ac:grpSpMk id="911" creationId="{FF1FBB33-00AE-41BE-BE6D-7C54676C6D98}"/>
          </ac:grpSpMkLst>
        </pc:grpChg>
        <pc:grpChg chg="mod">
          <ac:chgData name="Kokchun Giang" userId="67e2125d-ec8c-4323-9653-9824a2ad815f" providerId="ADAL" clId="{22F7C6F8-58BC-F142-947B-ED8464E1E6D6}" dt="2024-01-26T06:37:21.382" v="1126" actId="164"/>
          <ac:grpSpMkLst>
            <pc:docMk/>
            <pc:sldMk cId="740354111" sldId="333"/>
            <ac:grpSpMk id="913" creationId="{1C79D0C9-A128-711F-6E60-FC0279E252DA}"/>
          </ac:grpSpMkLst>
        </pc:grpChg>
        <pc:grpChg chg="mod">
          <ac:chgData name="Kokchun Giang" userId="67e2125d-ec8c-4323-9653-9824a2ad815f" providerId="ADAL" clId="{22F7C6F8-58BC-F142-947B-ED8464E1E6D6}" dt="2024-01-26T06:37:21.382" v="1126" actId="164"/>
          <ac:grpSpMkLst>
            <pc:docMk/>
            <pc:sldMk cId="740354111" sldId="333"/>
            <ac:grpSpMk id="957" creationId="{81FE6CFE-0533-A79A-DD6E-E7F45B7B7435}"/>
          </ac:grpSpMkLst>
        </pc:grpChg>
        <pc:grpChg chg="del">
          <ac:chgData name="Kokchun Giang" userId="67e2125d-ec8c-4323-9653-9824a2ad815f" providerId="ADAL" clId="{22F7C6F8-58BC-F142-947B-ED8464E1E6D6}" dt="2024-01-25T20:39:29.044" v="772" actId="478"/>
          <ac:grpSpMkLst>
            <pc:docMk/>
            <pc:sldMk cId="740354111" sldId="333"/>
            <ac:grpSpMk id="974" creationId="{3E62CE26-16FE-3A10-BB61-0631850FCE4A}"/>
          </ac:grpSpMkLst>
        </pc:grpChg>
        <pc:grpChg chg="del">
          <ac:chgData name="Kokchun Giang" userId="67e2125d-ec8c-4323-9653-9824a2ad815f" providerId="ADAL" clId="{22F7C6F8-58BC-F142-947B-ED8464E1E6D6}" dt="2024-01-25T20:39:28.211" v="771" actId="478"/>
          <ac:grpSpMkLst>
            <pc:docMk/>
            <pc:sldMk cId="740354111" sldId="333"/>
            <ac:grpSpMk id="975" creationId="{365ED1AB-06E9-69BF-42E2-3C1CAED8984F}"/>
          </ac:grpSpMkLst>
        </pc:grpChg>
        <pc:grpChg chg="del">
          <ac:chgData name="Kokchun Giang" userId="67e2125d-ec8c-4323-9653-9824a2ad815f" providerId="ADAL" clId="{22F7C6F8-58BC-F142-947B-ED8464E1E6D6}" dt="2024-01-25T20:39:31.306" v="773" actId="478"/>
          <ac:grpSpMkLst>
            <pc:docMk/>
            <pc:sldMk cId="740354111" sldId="333"/>
            <ac:grpSpMk id="976" creationId="{DD506B2F-425A-8520-98FD-1D2BDD7621A2}"/>
          </ac:grpSpMkLst>
        </pc:grpChg>
        <pc:grpChg chg="del">
          <ac:chgData name="Kokchun Giang" userId="67e2125d-ec8c-4323-9653-9824a2ad815f" providerId="ADAL" clId="{22F7C6F8-58BC-F142-947B-ED8464E1E6D6}" dt="2024-01-25T20:39:37.068" v="774" actId="478"/>
          <ac:grpSpMkLst>
            <pc:docMk/>
            <pc:sldMk cId="740354111" sldId="333"/>
            <ac:grpSpMk id="977" creationId="{8BCA3AE1-C5C3-F3AC-F353-AD2BFF622FFA}"/>
          </ac:grpSpMkLst>
        </pc:grpChg>
        <pc:grpChg chg="del">
          <ac:chgData name="Kokchun Giang" userId="67e2125d-ec8c-4323-9653-9824a2ad815f" providerId="ADAL" clId="{22F7C6F8-58BC-F142-947B-ED8464E1E6D6}" dt="2024-01-25T20:39:38.401" v="775" actId="478"/>
          <ac:grpSpMkLst>
            <pc:docMk/>
            <pc:sldMk cId="740354111" sldId="333"/>
            <ac:grpSpMk id="978" creationId="{DB78E508-9119-2954-1D6C-5ABEF220D65C}"/>
          </ac:grpSpMkLst>
        </pc:grpChg>
        <pc:grpChg chg="del">
          <ac:chgData name="Kokchun Giang" userId="67e2125d-ec8c-4323-9653-9824a2ad815f" providerId="ADAL" clId="{22F7C6F8-58BC-F142-947B-ED8464E1E6D6}" dt="2024-01-25T20:39:40.259" v="776" actId="478"/>
          <ac:grpSpMkLst>
            <pc:docMk/>
            <pc:sldMk cId="740354111" sldId="333"/>
            <ac:grpSpMk id="979" creationId="{D10825BA-B92B-12FE-6569-BBFCEA471143}"/>
          </ac:grpSpMkLst>
        </pc:grpChg>
        <pc:grpChg chg="del">
          <ac:chgData name="Kokchun Giang" userId="67e2125d-ec8c-4323-9653-9824a2ad815f" providerId="ADAL" clId="{22F7C6F8-58BC-F142-947B-ED8464E1E6D6}" dt="2024-01-25T20:39:40.259" v="776" actId="478"/>
          <ac:grpSpMkLst>
            <pc:docMk/>
            <pc:sldMk cId="740354111" sldId="333"/>
            <ac:grpSpMk id="981" creationId="{1A4E8228-7BAC-451B-6FDB-D3796A10E3BD}"/>
          </ac:grpSpMkLst>
        </pc:grpChg>
        <pc:grpChg chg="del">
          <ac:chgData name="Kokchun Giang" userId="67e2125d-ec8c-4323-9653-9824a2ad815f" providerId="ADAL" clId="{22F7C6F8-58BC-F142-947B-ED8464E1E6D6}" dt="2024-01-25T20:39:40.259" v="776" actId="478"/>
          <ac:grpSpMkLst>
            <pc:docMk/>
            <pc:sldMk cId="740354111" sldId="333"/>
            <ac:grpSpMk id="982" creationId="{E00BB396-2BE0-B9BB-7903-55A368E7A791}"/>
          </ac:grpSpMkLst>
        </pc:grpChg>
        <pc:grpChg chg="del">
          <ac:chgData name="Kokchun Giang" userId="67e2125d-ec8c-4323-9653-9824a2ad815f" providerId="ADAL" clId="{22F7C6F8-58BC-F142-947B-ED8464E1E6D6}" dt="2024-01-25T20:39:40.259" v="776" actId="478"/>
          <ac:grpSpMkLst>
            <pc:docMk/>
            <pc:sldMk cId="740354111" sldId="333"/>
            <ac:grpSpMk id="983" creationId="{A007E258-4BF6-4B38-B547-827876BFE999}"/>
          </ac:grpSpMkLst>
        </pc:grpChg>
        <pc:grpChg chg="del">
          <ac:chgData name="Kokchun Giang" userId="67e2125d-ec8c-4323-9653-9824a2ad815f" providerId="ADAL" clId="{22F7C6F8-58BC-F142-947B-ED8464E1E6D6}" dt="2024-01-25T20:39:40.259" v="776" actId="478"/>
          <ac:grpSpMkLst>
            <pc:docMk/>
            <pc:sldMk cId="740354111" sldId="333"/>
            <ac:grpSpMk id="985" creationId="{1A034A51-0D63-CA79-5AF4-A6B3C6220CEB}"/>
          </ac:grpSpMkLst>
        </pc:grpChg>
        <pc:grpChg chg="del">
          <ac:chgData name="Kokchun Giang" userId="67e2125d-ec8c-4323-9653-9824a2ad815f" providerId="ADAL" clId="{22F7C6F8-58BC-F142-947B-ED8464E1E6D6}" dt="2024-01-25T20:39:40.259" v="776" actId="478"/>
          <ac:grpSpMkLst>
            <pc:docMk/>
            <pc:sldMk cId="740354111" sldId="333"/>
            <ac:grpSpMk id="986" creationId="{3C974582-3A8F-903F-FABD-327234054A01}"/>
          </ac:grpSpMkLst>
        </pc:grpChg>
        <pc:grpChg chg="mod">
          <ac:chgData name="Kokchun Giang" userId="67e2125d-ec8c-4323-9653-9824a2ad815f" providerId="ADAL" clId="{22F7C6F8-58BC-F142-947B-ED8464E1E6D6}" dt="2024-01-26T06:37:34.749" v="1130" actId="164"/>
          <ac:grpSpMkLst>
            <pc:docMk/>
            <pc:sldMk cId="740354111" sldId="333"/>
            <ac:grpSpMk id="996" creationId="{25CE65E9-56E2-6CE8-B42A-3E36D3577F64}"/>
          </ac:grpSpMkLst>
        </pc:grpChg>
        <pc:grpChg chg="mod">
          <ac:chgData name="Kokchun Giang" userId="67e2125d-ec8c-4323-9653-9824a2ad815f" providerId="ADAL" clId="{22F7C6F8-58BC-F142-947B-ED8464E1E6D6}" dt="2024-01-26T06:37:34.749" v="1130" actId="164"/>
          <ac:grpSpMkLst>
            <pc:docMk/>
            <pc:sldMk cId="740354111" sldId="333"/>
            <ac:grpSpMk id="1001" creationId="{4A3386BD-9D91-61EA-6599-72CAFBFC5CFF}"/>
          </ac:grpSpMkLst>
        </pc:grpChg>
        <pc:grpChg chg="del mod">
          <ac:chgData name="Kokchun Giang" userId="67e2125d-ec8c-4323-9653-9824a2ad815f" providerId="ADAL" clId="{22F7C6F8-58BC-F142-947B-ED8464E1E6D6}" dt="2024-01-25T20:43:05.388" v="958"/>
          <ac:grpSpMkLst>
            <pc:docMk/>
            <pc:sldMk cId="740354111" sldId="333"/>
            <ac:grpSpMk id="1009" creationId="{EB676CF9-1377-1F60-2E37-537C6E9A3CE4}"/>
          </ac:grpSpMkLst>
        </pc:grpChg>
        <pc:grpChg chg="mod">
          <ac:chgData name="Kokchun Giang" userId="67e2125d-ec8c-4323-9653-9824a2ad815f" providerId="ADAL" clId="{22F7C6F8-58BC-F142-947B-ED8464E1E6D6}" dt="2024-01-26T06:37:38.023" v="1131" actId="164"/>
          <ac:grpSpMkLst>
            <pc:docMk/>
            <pc:sldMk cId="740354111" sldId="333"/>
            <ac:grpSpMk id="1012" creationId="{1586FC53-961C-8EAF-0A38-595118D32515}"/>
          </ac:grpSpMkLst>
        </pc:grp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2" creationId="{9EEDFB4F-B91F-CBA3-BD95-15644DC9785E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3" creationId="{3BB9BCDE-162C-AC45-60B5-0988A1093691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4" creationId="{CDD025A8-5230-89F8-5DA3-A85509F96963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5" creationId="{68ABFBA4-4559-4282-6C78-06F98A3AB1E4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6" creationId="{18767389-E4DB-C08E-AD8F-C65061209861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7" creationId="{F5A5DC6A-810B-29B6-55F0-C8E8F9558999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8" creationId="{4A9E1C10-5010-14EF-663A-1815191DF678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9" creationId="{B141A38F-5627-F529-A370-B761C010FBF9}"/>
          </ac:inkMkLst>
        </pc:inkChg>
        <pc:inkChg chg="add mod">
          <ac:chgData name="Kokchun Giang" userId="67e2125d-ec8c-4323-9653-9824a2ad815f" providerId="ADAL" clId="{22F7C6F8-58BC-F142-947B-ED8464E1E6D6}" dt="2024-01-26T06:37:19.065" v="1125" actId="164"/>
          <ac:inkMkLst>
            <pc:docMk/>
            <pc:sldMk cId="740354111" sldId="333"/>
            <ac:inkMk id="12" creationId="{F5FDC6CB-8AF2-82E6-37AF-8F14831DCCB5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13" creationId="{F1B7D5D1-CB93-B8DF-2B2A-7CFA805C151A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14" creationId="{5B653D73-85CF-72BE-185B-096D1F59A24F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15" creationId="{F405124F-EF69-CF11-60E0-DC26B5224BC2}"/>
          </ac:inkMkLst>
        </pc:inkChg>
        <pc:inkChg chg="add mod">
          <ac:chgData name="Kokchun Giang" userId="67e2125d-ec8c-4323-9653-9824a2ad815f" providerId="ADAL" clId="{22F7C6F8-58BC-F142-947B-ED8464E1E6D6}" dt="2024-01-26T06:37:19.065" v="1125" actId="164"/>
          <ac:inkMkLst>
            <pc:docMk/>
            <pc:sldMk cId="740354111" sldId="333"/>
            <ac:inkMk id="16" creationId="{073554F1-C3B3-D94B-1DD7-7EE8D805813C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17" creationId="{071B212D-A6C1-80E9-822C-BD7396C19BCB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18" creationId="{8836B012-E195-F733-0DAF-23B5E029E314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19" creationId="{899F1FAB-065C-22B0-7AF3-D678F65C4DFF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0" creationId="{0A2CE04E-A793-3E6B-745C-0EEAA5AA6B8E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1" creationId="{51F8112B-3541-E43C-C206-81EF18728D28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2" creationId="{CF695155-5395-2620-150A-24E58E207384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3" creationId="{B31758E7-5A64-E521-211A-9B2928935AFF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4" creationId="{E56966BD-3C5A-98D1-864D-B92D434410F0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5" creationId="{08A5C278-98E9-62FC-267A-7CC61E352FAD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6" creationId="{63FF0335-B200-7C1D-BA76-E3A07B3863B0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7" creationId="{5FEF56C4-EE2B-2D3A-7885-12B0757D4967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9" creationId="{1E2E2AE1-03F9-EFA4-90C1-C17D3BB9E634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30" creationId="{421BA08D-3A4E-CE44-D985-3159A488198E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31" creationId="{A4129F94-C656-ABE8-C083-579C126B81C4}"/>
          </ac:inkMkLst>
        </pc:inkChg>
        <pc:inkChg chg="add mod">
          <ac:chgData name="Kokchun Giang" userId="67e2125d-ec8c-4323-9653-9824a2ad815f" providerId="ADAL" clId="{22F7C6F8-58BC-F142-947B-ED8464E1E6D6}" dt="2024-01-25T20:40:58.251" v="851"/>
          <ac:inkMkLst>
            <pc:docMk/>
            <pc:sldMk cId="740354111" sldId="333"/>
            <ac:inkMk id="35" creationId="{9BB6F116-6C3C-111B-972D-955CAD2C400A}"/>
          </ac:inkMkLst>
        </pc:inkChg>
        <pc:inkChg chg="add mod">
          <ac:chgData name="Kokchun Giang" userId="67e2125d-ec8c-4323-9653-9824a2ad815f" providerId="ADAL" clId="{22F7C6F8-58BC-F142-947B-ED8464E1E6D6}" dt="2024-01-25T20:40:58.251" v="851"/>
          <ac:inkMkLst>
            <pc:docMk/>
            <pc:sldMk cId="740354111" sldId="333"/>
            <ac:inkMk id="36" creationId="{BDE90CA1-8B2A-17AD-3CC3-638A28EEF6C6}"/>
          </ac:inkMkLst>
        </pc:inkChg>
        <pc:inkChg chg="add mod">
          <ac:chgData name="Kokchun Giang" userId="67e2125d-ec8c-4323-9653-9824a2ad815f" providerId="ADAL" clId="{22F7C6F8-58BC-F142-947B-ED8464E1E6D6}" dt="2024-01-25T20:40:58.251" v="851"/>
          <ac:inkMkLst>
            <pc:docMk/>
            <pc:sldMk cId="740354111" sldId="333"/>
            <ac:inkMk id="37" creationId="{6B639C41-6C3F-B439-F4F2-DFAAE37E178F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39" creationId="{81802BA9-4ECB-FBBF-25AB-5B4EB6D61B01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40" creationId="{F6BCC1A4-276E-4EF6-6288-0DFDBB0EB2B1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41" creationId="{CC6B4B63-3A06-A805-9EA2-A7E628E3CE37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42" creationId="{DAB21BB8-0011-97AD-5F50-ACAD90ECB1A0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43" creationId="{B184F915-9682-FD29-4847-DECD5EAC31DD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44" creationId="{82420D04-0AEC-BBF0-6C95-08BB55EEA793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45" creationId="{71A738AF-2320-2ABF-03FB-C7F1E162CD44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52" creationId="{CBCF15A8-7269-EBB9-E984-7B99BF84F363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53" creationId="{4ED51A6E-8439-D4C2-F4D4-CF3DA6C26120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54" creationId="{6B3553C5-40BE-3111-EAA7-BB44BC11FE54}"/>
          </ac:inkMkLst>
        </pc:inkChg>
        <pc:inkChg chg="add mod">
          <ac:chgData name="Kokchun Giang" userId="67e2125d-ec8c-4323-9653-9824a2ad815f" providerId="ADAL" clId="{22F7C6F8-58BC-F142-947B-ED8464E1E6D6}" dt="2024-01-26T06:37:21.382" v="1126" actId="164"/>
          <ac:inkMkLst>
            <pc:docMk/>
            <pc:sldMk cId="740354111" sldId="333"/>
            <ac:inkMk id="56" creationId="{17592D4A-5DE5-B797-34B9-E0FB9C0D585C}"/>
          </ac:inkMkLst>
        </pc:inkChg>
        <pc:inkChg chg="add mod">
          <ac:chgData name="Kokchun Giang" userId="67e2125d-ec8c-4323-9653-9824a2ad815f" providerId="ADAL" clId="{22F7C6F8-58BC-F142-947B-ED8464E1E6D6}" dt="2024-01-25T20:41:12.661" v="871"/>
          <ac:inkMkLst>
            <pc:docMk/>
            <pc:sldMk cId="740354111" sldId="333"/>
            <ac:inkMk id="57" creationId="{00657807-E468-79F9-C1A2-CEF055F37BC6}"/>
          </ac:inkMkLst>
        </pc:inkChg>
        <pc:inkChg chg="add mod">
          <ac:chgData name="Kokchun Giang" userId="67e2125d-ec8c-4323-9653-9824a2ad815f" providerId="ADAL" clId="{22F7C6F8-58BC-F142-947B-ED8464E1E6D6}" dt="2024-01-25T20:41:12.661" v="871"/>
          <ac:inkMkLst>
            <pc:docMk/>
            <pc:sldMk cId="740354111" sldId="333"/>
            <ac:inkMk id="58" creationId="{B1B90B7A-87C6-31E6-3784-E8062F8DEC29}"/>
          </ac:inkMkLst>
        </pc:inkChg>
        <pc:inkChg chg="add mod">
          <ac:chgData name="Kokchun Giang" userId="67e2125d-ec8c-4323-9653-9824a2ad815f" providerId="ADAL" clId="{22F7C6F8-58BC-F142-947B-ED8464E1E6D6}" dt="2024-01-25T20:41:13.933" v="873"/>
          <ac:inkMkLst>
            <pc:docMk/>
            <pc:sldMk cId="740354111" sldId="333"/>
            <ac:inkMk id="59" creationId="{F7A105D0-0BBF-F2AC-9D7F-940C97DDF8AB}"/>
          </ac:inkMkLst>
        </pc:inkChg>
        <pc:inkChg chg="add mod">
          <ac:chgData name="Kokchun Giang" userId="67e2125d-ec8c-4323-9653-9824a2ad815f" providerId="ADAL" clId="{22F7C6F8-58BC-F142-947B-ED8464E1E6D6}" dt="2024-01-25T20:41:13.933" v="873"/>
          <ac:inkMkLst>
            <pc:docMk/>
            <pc:sldMk cId="740354111" sldId="333"/>
            <ac:inkMk id="60" creationId="{7B6A8628-3FE3-AE26-D1A9-A4CE17B83495}"/>
          </ac:inkMkLst>
        </pc:inkChg>
        <pc:inkChg chg="add mod">
          <ac:chgData name="Kokchun Giang" userId="67e2125d-ec8c-4323-9653-9824a2ad815f" providerId="ADAL" clId="{22F7C6F8-58BC-F142-947B-ED8464E1E6D6}" dt="2024-01-25T20:41:13.933" v="873"/>
          <ac:inkMkLst>
            <pc:docMk/>
            <pc:sldMk cId="740354111" sldId="333"/>
            <ac:inkMk id="61" creationId="{B492C2D1-B841-0270-F9ED-5240D720CC2C}"/>
          </ac:inkMkLst>
        </pc:inkChg>
        <pc:inkChg chg="add mod">
          <ac:chgData name="Kokchun Giang" userId="67e2125d-ec8c-4323-9653-9824a2ad815f" providerId="ADAL" clId="{22F7C6F8-58BC-F142-947B-ED8464E1E6D6}" dt="2024-01-25T20:41:13.933" v="873"/>
          <ac:inkMkLst>
            <pc:docMk/>
            <pc:sldMk cId="740354111" sldId="333"/>
            <ac:inkMk id="62" creationId="{921522CA-C5D9-4CF3-640A-F50237A526BC}"/>
          </ac:inkMkLst>
        </pc:inkChg>
        <pc:inkChg chg="add mod">
          <ac:chgData name="Kokchun Giang" userId="67e2125d-ec8c-4323-9653-9824a2ad815f" providerId="ADAL" clId="{22F7C6F8-58BC-F142-947B-ED8464E1E6D6}" dt="2024-01-25T20:41:13.933" v="873"/>
          <ac:inkMkLst>
            <pc:docMk/>
            <pc:sldMk cId="740354111" sldId="333"/>
            <ac:inkMk id="63" creationId="{A17F1F49-271C-59FD-C8A9-4A62D1CB1945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84" creationId="{5DDF2E02-E4D5-11B0-166D-202CCBD81627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85" creationId="{9B38B975-CE31-5A4F-F064-AF30866E20A5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86" creationId="{54C54931-1E4F-4B09-7833-F408E0541442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87" creationId="{E2690E4D-965A-8175-1674-3EF2A7E8F9C2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88" creationId="{DF18B698-6505-6527-1338-DFAF22EC4383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89" creationId="{67612AF2-055E-B4F6-FAB1-6E9CDB43298A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0" creationId="{0211F0F5-33B2-49EE-9518-0A128536B77B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1" creationId="{77122FA6-C85D-A104-EB05-B8D932912332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3" creationId="{747C7100-664C-C601-61D0-7E8BC017A03A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4" creationId="{6A7630F9-7672-F220-47CA-23F99556D73D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5" creationId="{6227B8B8-E377-2A8F-4E2D-5E186A7173A7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6" creationId="{40264467-BD5F-3703-0C52-BF241110A002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7" creationId="{2D4A513D-1169-FA0A-6F2C-1B98AFAFBCFB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8" creationId="{64AC5D85-3485-B2EE-9380-DAC33B521165}"/>
          </ac:inkMkLst>
        </pc:inkChg>
        <pc:inkChg chg="add del">
          <ac:chgData name="Kokchun Giang" userId="67e2125d-ec8c-4323-9653-9824a2ad815f" providerId="ADAL" clId="{22F7C6F8-58BC-F142-947B-ED8464E1E6D6}" dt="2024-01-25T20:41:23.915" v="884" actId="9405"/>
          <ac:inkMkLst>
            <pc:docMk/>
            <pc:sldMk cId="740354111" sldId="333"/>
            <ac:inkMk id="448" creationId="{88799961-5189-EEB6-EC39-1EBFDCAF4DC5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49" creationId="{3F7BB455-8965-815F-6570-5F2FAE789E5F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0" creationId="{0F691814-C345-670C-8E65-6C59897B1BD1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2" creationId="{93720589-40C3-093D-9472-C1135AC1AED1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3" creationId="{1D2D76C1-01D9-5C30-004F-B1F9D8A03EC5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5" creationId="{B4D33FD7-C2B9-F101-0A27-181214CFD5F8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6" creationId="{BEB42610-C4CD-E5FB-D2A6-723A12949EC7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7" creationId="{C01CE705-BA10-87DD-9A84-A2C0A8958FC3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8" creationId="{49893AF3-B0E6-7503-40BE-4E67DFFFBB44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9" creationId="{CDA8CA6D-2CD9-54F0-5C12-0EA0CAC0531A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61" creationId="{FCF3B727-3AB3-A28B-7F65-7B9CA5B091ED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62" creationId="{293E9B84-7DE4-3303-7516-98A9FA23AA4A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72" creationId="{1A3CD37D-AF30-3681-B8F1-BC34D486F46F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73" creationId="{DE602B97-E754-6FF1-EAE6-D0A93A6971DD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74" creationId="{16AC01E5-25EA-C42D-8CD4-7699351622A2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75" creationId="{DFE1BC74-91C6-772E-A62E-54DB89825798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477" creationId="{FC24DC04-BB92-9B3C-4C50-094DAC54B9C6}"/>
          </ac:inkMkLst>
        </pc:inkChg>
        <pc:inkChg chg="add mod">
          <ac:chgData name="Kokchun Giang" userId="67e2125d-ec8c-4323-9653-9824a2ad815f" providerId="ADAL" clId="{22F7C6F8-58BC-F142-947B-ED8464E1E6D6}" dt="2024-01-25T20:41:42.011" v="909"/>
          <ac:inkMkLst>
            <pc:docMk/>
            <pc:sldMk cId="740354111" sldId="333"/>
            <ac:inkMk id="478" creationId="{E56C39FA-585B-A84D-FA03-CCFD1A76D2FD}"/>
          </ac:inkMkLst>
        </pc:inkChg>
        <pc:inkChg chg="add mod">
          <ac:chgData name="Kokchun Giang" userId="67e2125d-ec8c-4323-9653-9824a2ad815f" providerId="ADAL" clId="{22F7C6F8-58BC-F142-947B-ED8464E1E6D6}" dt="2024-01-25T20:41:42.011" v="909"/>
          <ac:inkMkLst>
            <pc:docMk/>
            <pc:sldMk cId="740354111" sldId="333"/>
            <ac:inkMk id="479" creationId="{A9F54D44-CE4A-DB33-015A-C56B60B90379}"/>
          </ac:inkMkLst>
        </pc:inkChg>
        <pc:inkChg chg="add mod">
          <ac:chgData name="Kokchun Giang" userId="67e2125d-ec8c-4323-9653-9824a2ad815f" providerId="ADAL" clId="{22F7C6F8-58BC-F142-947B-ED8464E1E6D6}" dt="2024-01-25T20:41:42.011" v="909"/>
          <ac:inkMkLst>
            <pc:docMk/>
            <pc:sldMk cId="740354111" sldId="333"/>
            <ac:inkMk id="480" creationId="{8082D3FA-A096-9969-B09D-5D83148F886A}"/>
          </ac:inkMkLst>
        </pc:inkChg>
        <pc:inkChg chg="add mod">
          <ac:chgData name="Kokchun Giang" userId="67e2125d-ec8c-4323-9653-9824a2ad815f" providerId="ADAL" clId="{22F7C6F8-58BC-F142-947B-ED8464E1E6D6}" dt="2024-01-25T20:41:42.011" v="909"/>
          <ac:inkMkLst>
            <pc:docMk/>
            <pc:sldMk cId="740354111" sldId="333"/>
            <ac:inkMk id="481" creationId="{722DB8DD-3309-3F61-41DF-F61C20B94DBA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483" creationId="{19C4A748-84BE-8A39-3952-E8B1C436028E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490" creationId="{399ECAEF-744D-DD1F-8E82-EB3D89C875D3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491" creationId="{C74A0839-4F60-964F-5135-EB1781DAFBF1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494" creationId="{2EC431ED-AB92-1CF0-2B04-ACF7BED0F17D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495" creationId="{A8618AFF-0ADD-5F53-7D20-883E72FF5CA0}"/>
          </ac:inkMkLst>
        </pc:inkChg>
        <pc:inkChg chg="add mod">
          <ac:chgData name="Kokchun Giang" userId="67e2125d-ec8c-4323-9653-9824a2ad815f" providerId="ADAL" clId="{22F7C6F8-58BC-F142-947B-ED8464E1E6D6}" dt="2024-01-25T20:42:09.035" v="919"/>
          <ac:inkMkLst>
            <pc:docMk/>
            <pc:sldMk cId="740354111" sldId="333"/>
            <ac:inkMk id="496" creationId="{B50C85D7-DB6F-B1BD-C67D-91EB8713FBD4}"/>
          </ac:inkMkLst>
        </pc:inkChg>
        <pc:inkChg chg="add mod">
          <ac:chgData name="Kokchun Giang" userId="67e2125d-ec8c-4323-9653-9824a2ad815f" providerId="ADAL" clId="{22F7C6F8-58BC-F142-947B-ED8464E1E6D6}" dt="2024-01-25T20:42:09.035" v="919"/>
          <ac:inkMkLst>
            <pc:docMk/>
            <pc:sldMk cId="740354111" sldId="333"/>
            <ac:inkMk id="497" creationId="{AC759385-3E6E-191F-87BD-6FBB891DDB96}"/>
          </ac:inkMkLst>
        </pc:inkChg>
        <pc:inkChg chg="add mod">
          <ac:chgData name="Kokchun Giang" userId="67e2125d-ec8c-4323-9653-9824a2ad815f" providerId="ADAL" clId="{22F7C6F8-58BC-F142-947B-ED8464E1E6D6}" dt="2024-01-25T20:42:09.035" v="919"/>
          <ac:inkMkLst>
            <pc:docMk/>
            <pc:sldMk cId="740354111" sldId="333"/>
            <ac:inkMk id="498" creationId="{76746A31-4FDB-8767-D66D-67AB5DFDB932}"/>
          </ac:inkMkLst>
        </pc:inkChg>
        <pc:inkChg chg="add mod">
          <ac:chgData name="Kokchun Giang" userId="67e2125d-ec8c-4323-9653-9824a2ad815f" providerId="ADAL" clId="{22F7C6F8-58BC-F142-947B-ED8464E1E6D6}" dt="2024-01-25T20:42:09.035" v="919"/>
          <ac:inkMkLst>
            <pc:docMk/>
            <pc:sldMk cId="740354111" sldId="333"/>
            <ac:inkMk id="499" creationId="{CBDD9156-E236-F0D1-BB03-F4CB906EA61B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501" creationId="{6EEA3271-EB20-B0B4-7D7D-85AAFF3C7870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502" creationId="{B9D1A175-F76E-CC5B-D4E9-89670B601719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03" creationId="{991F1087-C4E6-AD01-D449-9BEFEC4D1419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04" creationId="{0CC59991-3181-86D5-1868-1B11F60AE8E4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05" creationId="{44BB3C50-5379-CCF9-17DF-2ED84E64DEF8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06" creationId="{751F703A-43AA-011E-ED89-287536117F4F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07" creationId="{D34908C8-FAAC-0D47-813B-67F4849CDBEE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08" creationId="{000671D6-69F1-E919-4C10-6A1E9B428AEF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11" creationId="{09BF49B4-0C33-1767-FB9A-E8BA9691B466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512" creationId="{946452AB-ADF1-BB8B-DCA9-45AA67FC4A78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513" creationId="{1D03C0F9-6C84-93A3-45AA-03729AF664D0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514" creationId="{E0F4481D-5891-7AF4-9C98-FB2CF244E125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515" creationId="{BF2D1A37-1809-373B-00A0-0BD7D958AB44}"/>
          </ac:inkMkLst>
        </pc:inkChg>
        <pc:inkChg chg="add mod">
          <ac:chgData name="Kokchun Giang" userId="67e2125d-ec8c-4323-9653-9824a2ad815f" providerId="ADAL" clId="{22F7C6F8-58BC-F142-947B-ED8464E1E6D6}" dt="2024-01-26T06:37:38.023" v="1131" actId="164"/>
          <ac:inkMkLst>
            <pc:docMk/>
            <pc:sldMk cId="740354111" sldId="333"/>
            <ac:inkMk id="518" creationId="{76A0C3C7-B052-F0BC-3F85-1DDA85C32375}"/>
          </ac:inkMkLst>
        </pc:inkChg>
        <pc:inkChg chg="add mod">
          <ac:chgData name="Kokchun Giang" userId="67e2125d-ec8c-4323-9653-9824a2ad815f" providerId="ADAL" clId="{22F7C6F8-58BC-F142-947B-ED8464E1E6D6}" dt="2024-01-25T20:43:26.716" v="979"/>
          <ac:inkMkLst>
            <pc:docMk/>
            <pc:sldMk cId="740354111" sldId="333"/>
            <ac:inkMk id="519" creationId="{66333CD8-FA71-FF2F-8B7C-09FC64E36BCB}"/>
          </ac:inkMkLst>
        </pc:inkChg>
        <pc:inkChg chg="add mod">
          <ac:chgData name="Kokchun Giang" userId="67e2125d-ec8c-4323-9653-9824a2ad815f" providerId="ADAL" clId="{22F7C6F8-58BC-F142-947B-ED8464E1E6D6}" dt="2024-01-25T20:43:26.716" v="979"/>
          <ac:inkMkLst>
            <pc:docMk/>
            <pc:sldMk cId="740354111" sldId="333"/>
            <ac:inkMk id="520" creationId="{5F81686A-19FD-644A-2DCA-1988CD140C1A}"/>
          </ac:inkMkLst>
        </pc:inkChg>
        <pc:inkChg chg="add mod">
          <ac:chgData name="Kokchun Giang" userId="67e2125d-ec8c-4323-9653-9824a2ad815f" providerId="ADAL" clId="{22F7C6F8-58BC-F142-947B-ED8464E1E6D6}" dt="2024-01-25T20:43:26.716" v="979"/>
          <ac:inkMkLst>
            <pc:docMk/>
            <pc:sldMk cId="740354111" sldId="333"/>
            <ac:inkMk id="521" creationId="{A7A20CCE-C6CF-C211-9960-8C8E5039DA7C}"/>
          </ac:inkMkLst>
        </pc:inkChg>
        <pc:inkChg chg="add del mod">
          <ac:chgData name="Kokchun Giang" userId="67e2125d-ec8c-4323-9653-9824a2ad815f" providerId="ADAL" clId="{22F7C6F8-58BC-F142-947B-ED8464E1E6D6}" dt="2024-01-25T20:43:31.399" v="993" actId="9405"/>
          <ac:inkMkLst>
            <pc:docMk/>
            <pc:sldMk cId="740354111" sldId="333"/>
            <ac:inkMk id="523" creationId="{01628F55-E58A-A5D1-AE52-864ACF7B49A8}"/>
          </ac:inkMkLst>
        </pc:inkChg>
        <pc:inkChg chg="add del mod">
          <ac:chgData name="Kokchun Giang" userId="67e2125d-ec8c-4323-9653-9824a2ad815f" providerId="ADAL" clId="{22F7C6F8-58BC-F142-947B-ED8464E1E6D6}" dt="2024-01-25T20:43:30.722" v="992" actId="9405"/>
          <ac:inkMkLst>
            <pc:docMk/>
            <pc:sldMk cId="740354111" sldId="333"/>
            <ac:inkMk id="524" creationId="{5A068748-A1DE-8DD4-F110-C09982729EC3}"/>
          </ac:inkMkLst>
        </pc:inkChg>
        <pc:inkChg chg="add del mod">
          <ac:chgData name="Kokchun Giang" userId="67e2125d-ec8c-4323-9653-9824a2ad815f" providerId="ADAL" clId="{22F7C6F8-58BC-F142-947B-ED8464E1E6D6}" dt="2024-01-25T20:43:30.184" v="991" actId="9405"/>
          <ac:inkMkLst>
            <pc:docMk/>
            <pc:sldMk cId="740354111" sldId="333"/>
            <ac:inkMk id="525" creationId="{F85594D6-207B-9867-8AFC-4264C3D0611D}"/>
          </ac:inkMkLst>
        </pc:inkChg>
        <pc:inkChg chg="add del mod">
          <ac:chgData name="Kokchun Giang" userId="67e2125d-ec8c-4323-9653-9824a2ad815f" providerId="ADAL" clId="{22F7C6F8-58BC-F142-947B-ED8464E1E6D6}" dt="2024-01-25T20:43:29.796" v="990" actId="9405"/>
          <ac:inkMkLst>
            <pc:docMk/>
            <pc:sldMk cId="740354111" sldId="333"/>
            <ac:inkMk id="526" creationId="{EC1500C8-BD19-03B1-B52D-61A81C77A570}"/>
          </ac:inkMkLst>
        </pc:inkChg>
        <pc:inkChg chg="add del mod">
          <ac:chgData name="Kokchun Giang" userId="67e2125d-ec8c-4323-9653-9824a2ad815f" providerId="ADAL" clId="{22F7C6F8-58BC-F142-947B-ED8464E1E6D6}" dt="2024-01-25T20:43:29.531" v="989"/>
          <ac:inkMkLst>
            <pc:docMk/>
            <pc:sldMk cId="740354111" sldId="333"/>
            <ac:inkMk id="527" creationId="{647C8B0C-F74F-3A4D-58E6-F828918AE81D}"/>
          </ac:inkMkLst>
        </pc:inkChg>
        <pc:inkChg chg="add del">
          <ac:chgData name="Kokchun Giang" userId="67e2125d-ec8c-4323-9653-9824a2ad815f" providerId="ADAL" clId="{22F7C6F8-58BC-F142-947B-ED8464E1E6D6}" dt="2024-01-25T20:43:29.088" v="986" actId="9405"/>
          <ac:inkMkLst>
            <pc:docMk/>
            <pc:sldMk cId="740354111" sldId="333"/>
            <ac:inkMk id="528" creationId="{F7793D3B-3E76-9254-7EB4-D961D388B93F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0" creationId="{D0CEE8A0-1621-E355-C7B4-16CB04BA4F83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1" creationId="{D01430A3-83AE-0521-51E9-C70C537966BA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2" creationId="{E732E34D-B147-FCE3-1BFD-E7C56AD31408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3" creationId="{CC7352EA-B91B-E2DB-F74F-62975C98BDD2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4" creationId="{278FFE1D-4B7B-2DEB-511B-7C060FBA886C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5" creationId="{BD1A4CD8-8D52-6192-9025-F7749F9EBE0C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6" creationId="{36B4F764-3B8D-45B5-A957-63E67CA5347D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7" creationId="{C75CC419-CC26-1F7B-0A07-726435A0F3D0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39" creationId="{709B7C42-2C37-3590-A3FD-7F698E2482A8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40" creationId="{45FE7B48-2AF1-0AC3-9FD3-C771534B5FA2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41" creationId="{7CD25E3A-B382-C433-0410-29AD1D5585AF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42" creationId="{BD911B74-A22B-34A0-9068-926DE557A79B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43" creationId="{62F1DCBC-72DE-A14C-7C0E-D0D0C70B7AB7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44" creationId="{5495A4FB-1E6B-626B-030D-22FA97C5284A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45" creationId="{C43CAC4E-3C74-D3B5-77C6-12ECDD4699EA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48" creationId="{6C8906AD-3024-6421-A10B-A558CD658A16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49" creationId="{D3CD40BB-23D1-72C4-A045-828B003B6FDD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0" creationId="{4BCF96F3-0CFA-DF95-B967-4E8AC05E276B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1" creationId="{54C79FA4-B5AB-F053-8CBC-7BC431A70F2E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3" creationId="{DDE0232C-E8F4-FE4A-7318-D69035A96B57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4" creationId="{0176D1DE-474E-D8E3-A1FE-CAD3EB60FB83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5" creationId="{816A6EAD-CEB2-D85C-BC89-AD419C15D35E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6" creationId="{CC3D616E-FD46-AFE6-E29E-F7FA56BEE741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7" creationId="{E5DEA324-7542-B51B-09E8-358CD56A68D3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8" creationId="{77B2A472-88CF-E7CA-227E-68BD2312111A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9" creationId="{E68B36E1-DBBB-242C-E1EB-B88B82F35D73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0" creationId="{DB3C7AE3-CE54-CEED-C091-B58B42061FC8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1" creationId="{64C5F9AC-FA79-F2D2-C993-2D3279FD845B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2" creationId="{46CC501A-928B-EA44-BFC7-CE434BBC6346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3" creationId="{89D7521B-34B7-D4DD-E6C4-B4CD87E648DD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4" creationId="{8E0AF24A-5038-FED7-2A7C-02A0BC8598B4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5" creationId="{64EAED04-3DF4-9102-30F1-D8DDEDC85C13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6" creationId="{F4805C20-69CC-AAE5-8837-52AF640A8242}"/>
          </ac:inkMkLst>
        </pc:inkChg>
        <pc:inkChg chg="add mod">
          <ac:chgData name="Kokchun Giang" userId="67e2125d-ec8c-4323-9653-9824a2ad815f" providerId="ADAL" clId="{22F7C6F8-58BC-F142-947B-ED8464E1E6D6}" dt="2024-01-26T06:37:43.744" v="1133" actId="164"/>
          <ac:inkMkLst>
            <pc:docMk/>
            <pc:sldMk cId="740354111" sldId="333"/>
            <ac:inkMk id="568" creationId="{9FF4A165-1EB7-2BBA-63A6-DF92A07B3A1F}"/>
          </ac:inkMkLst>
        </pc:inkChg>
        <pc:inkChg chg="add mod">
          <ac:chgData name="Kokchun Giang" userId="67e2125d-ec8c-4323-9653-9824a2ad815f" providerId="ADAL" clId="{22F7C6F8-58BC-F142-947B-ED8464E1E6D6}" dt="2024-01-26T06:37:43.744" v="1133" actId="164"/>
          <ac:inkMkLst>
            <pc:docMk/>
            <pc:sldMk cId="740354111" sldId="333"/>
            <ac:inkMk id="569" creationId="{252ED360-9089-454B-2FD8-09C080E49BD1}"/>
          </ac:inkMkLst>
        </pc:inkChg>
        <pc:inkChg chg="add mod">
          <ac:chgData name="Kokchun Giang" userId="67e2125d-ec8c-4323-9653-9824a2ad815f" providerId="ADAL" clId="{22F7C6F8-58BC-F142-947B-ED8464E1E6D6}" dt="2024-01-26T06:37:43.744" v="1133" actId="164"/>
          <ac:inkMkLst>
            <pc:docMk/>
            <pc:sldMk cId="740354111" sldId="333"/>
            <ac:inkMk id="570" creationId="{624999D1-2254-DFF1-DEE5-9A0020CBC51B}"/>
          </ac:inkMkLst>
        </pc:inkChg>
        <pc:inkChg chg="add mod">
          <ac:chgData name="Kokchun Giang" userId="67e2125d-ec8c-4323-9653-9824a2ad815f" providerId="ADAL" clId="{22F7C6F8-58BC-F142-947B-ED8464E1E6D6}" dt="2024-01-26T06:37:43.744" v="1133" actId="164"/>
          <ac:inkMkLst>
            <pc:docMk/>
            <pc:sldMk cId="740354111" sldId="333"/>
            <ac:inkMk id="571" creationId="{5E41AC80-66FF-406D-3CB7-5CC59CE8BB21}"/>
          </ac:inkMkLst>
        </pc:inkChg>
        <pc:inkChg chg="add mod">
          <ac:chgData name="Kokchun Giang" userId="67e2125d-ec8c-4323-9653-9824a2ad815f" providerId="ADAL" clId="{22F7C6F8-58BC-F142-947B-ED8464E1E6D6}" dt="2024-01-26T06:37:43.744" v="1133" actId="164"/>
          <ac:inkMkLst>
            <pc:docMk/>
            <pc:sldMk cId="740354111" sldId="333"/>
            <ac:inkMk id="572" creationId="{9552B1A9-6EC3-5F75-A294-1574ADFD09EA}"/>
          </ac:inkMkLst>
        </pc:inkChg>
        <pc:inkChg chg="add mod">
          <ac:chgData name="Kokchun Giang" userId="67e2125d-ec8c-4323-9653-9824a2ad815f" providerId="ADAL" clId="{22F7C6F8-58BC-F142-947B-ED8464E1E6D6}" dt="2024-01-26T06:37:43.744" v="1133" actId="164"/>
          <ac:inkMkLst>
            <pc:docMk/>
            <pc:sldMk cId="740354111" sldId="333"/>
            <ac:inkMk id="573" creationId="{7D5499F0-FB85-D92D-627C-81698710E888}"/>
          </ac:inkMkLst>
        </pc:inkChg>
        <pc:inkChg chg="add mod">
          <ac:chgData name="Kokchun Giang" userId="67e2125d-ec8c-4323-9653-9824a2ad815f" providerId="ADAL" clId="{22F7C6F8-58BC-F142-947B-ED8464E1E6D6}" dt="2024-01-25T20:44:21.952" v="1039"/>
          <ac:inkMkLst>
            <pc:docMk/>
            <pc:sldMk cId="740354111" sldId="333"/>
            <ac:inkMk id="578" creationId="{2293103D-B39A-5BF9-0DF3-71B26B29AF0E}"/>
          </ac:inkMkLst>
        </pc:inkChg>
        <pc:inkChg chg="add mod">
          <ac:chgData name="Kokchun Giang" userId="67e2125d-ec8c-4323-9653-9824a2ad815f" providerId="ADAL" clId="{22F7C6F8-58BC-F142-947B-ED8464E1E6D6}" dt="2024-01-25T20:44:21.952" v="1039"/>
          <ac:inkMkLst>
            <pc:docMk/>
            <pc:sldMk cId="740354111" sldId="333"/>
            <ac:inkMk id="583" creationId="{7C9A3B9A-CD3E-2992-23C0-BB3B09C7D454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85" creationId="{213C47BB-F3B8-451B-5B6B-3C9BD2BA6971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86" creationId="{F52B0882-4DFD-6C73-5E9E-D796957088ED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91" creationId="{5A37321A-CEDC-D9CD-A9BD-129C78A8738F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92" creationId="{AD4BA3C0-75CE-BBBE-53B0-A48E9B4627B5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93" creationId="{3C60072C-0948-3870-D72D-F90163692732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94" creationId="{5B314920-F19A-B2F6-6198-C165FAB59FE4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95" creationId="{BD1A644F-C0D1-732C-77DD-DF865EC009DC}"/>
          </ac:inkMkLst>
        </pc:inkChg>
        <pc:inkChg chg="add mod">
          <ac:chgData name="Kokchun Giang" userId="67e2125d-ec8c-4323-9653-9824a2ad815f" providerId="ADAL" clId="{22F7C6F8-58BC-F142-947B-ED8464E1E6D6}" dt="2024-01-25T20:44:35.989" v="1054"/>
          <ac:inkMkLst>
            <pc:docMk/>
            <pc:sldMk cId="740354111" sldId="333"/>
            <ac:inkMk id="597" creationId="{A94339A2-1255-0B9E-8335-5B2525942725}"/>
          </ac:inkMkLst>
        </pc:inkChg>
        <pc:inkChg chg="add mod">
          <ac:chgData name="Kokchun Giang" userId="67e2125d-ec8c-4323-9653-9824a2ad815f" providerId="ADAL" clId="{22F7C6F8-58BC-F142-947B-ED8464E1E6D6}" dt="2024-01-25T20:44:35.989" v="1054"/>
          <ac:inkMkLst>
            <pc:docMk/>
            <pc:sldMk cId="740354111" sldId="333"/>
            <ac:inkMk id="598" creationId="{87D7927A-58E4-4B21-A446-2457FE6F59EA}"/>
          </ac:inkMkLst>
        </pc:inkChg>
        <pc:inkChg chg="add mod">
          <ac:chgData name="Kokchun Giang" userId="67e2125d-ec8c-4323-9653-9824a2ad815f" providerId="ADAL" clId="{22F7C6F8-58BC-F142-947B-ED8464E1E6D6}" dt="2024-01-25T20:44:35.989" v="1054"/>
          <ac:inkMkLst>
            <pc:docMk/>
            <pc:sldMk cId="740354111" sldId="333"/>
            <ac:inkMk id="599" creationId="{23066E89-B44F-ABC7-6135-DFC7C0866371}"/>
          </ac:inkMkLst>
        </pc:inkChg>
        <pc:inkChg chg="add mod">
          <ac:chgData name="Kokchun Giang" userId="67e2125d-ec8c-4323-9653-9824a2ad815f" providerId="ADAL" clId="{22F7C6F8-58BC-F142-947B-ED8464E1E6D6}" dt="2024-01-25T20:44:35.989" v="1054"/>
          <ac:inkMkLst>
            <pc:docMk/>
            <pc:sldMk cId="740354111" sldId="333"/>
            <ac:inkMk id="600" creationId="{7F0184DA-9586-8077-0870-69B9182EF845}"/>
          </ac:inkMkLst>
        </pc:inkChg>
        <pc:inkChg chg="add mod">
          <ac:chgData name="Kokchun Giang" userId="67e2125d-ec8c-4323-9653-9824a2ad815f" providerId="ADAL" clId="{22F7C6F8-58BC-F142-947B-ED8464E1E6D6}" dt="2024-01-25T20:44:35.989" v="1054"/>
          <ac:inkMkLst>
            <pc:docMk/>
            <pc:sldMk cId="740354111" sldId="333"/>
            <ac:inkMk id="631" creationId="{04757702-4654-C243-A7E1-6614B7B324E9}"/>
          </ac:inkMkLst>
        </pc:inkChg>
        <pc:inkChg chg="add mod">
          <ac:chgData name="Kokchun Giang" userId="67e2125d-ec8c-4323-9653-9824a2ad815f" providerId="ADAL" clId="{22F7C6F8-58BC-F142-947B-ED8464E1E6D6}" dt="2024-01-25T20:44:35.989" v="1054"/>
          <ac:inkMkLst>
            <pc:docMk/>
            <pc:sldMk cId="740354111" sldId="333"/>
            <ac:inkMk id="638" creationId="{FF9412BE-2BE7-4A96-73FD-793DF92F99AC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679" creationId="{8E54E891-7C66-7387-6968-7ED80C3FCD13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680" creationId="{DD223173-84EE-2E23-EB78-FAC5A6873E69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681" creationId="{F719173D-6C15-729C-4198-4840B312D4D7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13" creationId="{FC37D346-860E-88D2-8547-E4DF8C1AAE0C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28" creationId="{D55C5603-2DFE-D4F7-7E85-E056268E40A6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29" creationId="{BB2F0B4C-C463-CE72-B6C1-3173F7CAF91E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41" creationId="{BABAD5A6-FD15-8E12-F863-68D0FEE863FC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43" creationId="{CA2C60BA-9522-CD9D-AB0C-A11A7F3CB9BE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44" creationId="{118820FB-97C1-98A4-E979-038E448855BB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45" creationId="{3B986ADD-6B5D-D367-7CFD-9A0BD002A955}"/>
          </ac:inkMkLst>
        </pc:inkChg>
        <pc:inkChg chg="add mod">
          <ac:chgData name="Kokchun Giang" userId="67e2125d-ec8c-4323-9653-9824a2ad815f" providerId="ADAL" clId="{22F7C6F8-58BC-F142-947B-ED8464E1E6D6}" dt="2024-01-25T20:44:52.481" v="1069"/>
          <ac:inkMkLst>
            <pc:docMk/>
            <pc:sldMk cId="740354111" sldId="333"/>
            <ac:inkMk id="747" creationId="{9705D991-9753-63EF-D258-6E38E0078DE3}"/>
          </ac:inkMkLst>
        </pc:inkChg>
        <pc:inkChg chg="add mod">
          <ac:chgData name="Kokchun Giang" userId="67e2125d-ec8c-4323-9653-9824a2ad815f" providerId="ADAL" clId="{22F7C6F8-58BC-F142-947B-ED8464E1E6D6}" dt="2024-01-25T20:44:52.481" v="1069"/>
          <ac:inkMkLst>
            <pc:docMk/>
            <pc:sldMk cId="740354111" sldId="333"/>
            <ac:inkMk id="748" creationId="{E2FCE00A-A3B0-FA16-6F28-C63507077034}"/>
          </ac:inkMkLst>
        </pc:inkChg>
        <pc:inkChg chg="add mod">
          <ac:chgData name="Kokchun Giang" userId="67e2125d-ec8c-4323-9653-9824a2ad815f" providerId="ADAL" clId="{22F7C6F8-58BC-F142-947B-ED8464E1E6D6}" dt="2024-01-25T20:44:52.481" v="1069"/>
          <ac:inkMkLst>
            <pc:docMk/>
            <pc:sldMk cId="740354111" sldId="333"/>
            <ac:inkMk id="749" creationId="{C00E66AA-D54C-FE38-8B1A-BA2F662098C6}"/>
          </ac:inkMkLst>
        </pc:inkChg>
        <pc:inkChg chg="add mod">
          <ac:chgData name="Kokchun Giang" userId="67e2125d-ec8c-4323-9653-9824a2ad815f" providerId="ADAL" clId="{22F7C6F8-58BC-F142-947B-ED8464E1E6D6}" dt="2024-01-25T20:44:55.200" v="1075"/>
          <ac:inkMkLst>
            <pc:docMk/>
            <pc:sldMk cId="740354111" sldId="333"/>
            <ac:inkMk id="751" creationId="{4B627DB2-5ACF-76CF-BB1A-B5200181A60B}"/>
          </ac:inkMkLst>
        </pc:inkChg>
        <pc:inkChg chg="add mod">
          <ac:chgData name="Kokchun Giang" userId="67e2125d-ec8c-4323-9653-9824a2ad815f" providerId="ADAL" clId="{22F7C6F8-58BC-F142-947B-ED8464E1E6D6}" dt="2024-01-25T20:44:55.200" v="1075"/>
          <ac:inkMkLst>
            <pc:docMk/>
            <pc:sldMk cId="740354111" sldId="333"/>
            <ac:inkMk id="752" creationId="{CC156569-0972-7DE0-0F4C-260560CDF8F0}"/>
          </ac:inkMkLst>
        </pc:inkChg>
        <pc:inkChg chg="add mod">
          <ac:chgData name="Kokchun Giang" userId="67e2125d-ec8c-4323-9653-9824a2ad815f" providerId="ADAL" clId="{22F7C6F8-58BC-F142-947B-ED8464E1E6D6}" dt="2024-01-25T20:44:55.200" v="1075"/>
          <ac:inkMkLst>
            <pc:docMk/>
            <pc:sldMk cId="740354111" sldId="333"/>
            <ac:inkMk id="753" creationId="{6C5A59BA-28C6-57AE-9B94-CCB37260B4C0}"/>
          </ac:inkMkLst>
        </pc:inkChg>
        <pc:inkChg chg="add mod">
          <ac:chgData name="Kokchun Giang" userId="67e2125d-ec8c-4323-9653-9824a2ad815f" providerId="ADAL" clId="{22F7C6F8-58BC-F142-947B-ED8464E1E6D6}" dt="2024-01-25T20:44:55.200" v="1075"/>
          <ac:inkMkLst>
            <pc:docMk/>
            <pc:sldMk cId="740354111" sldId="333"/>
            <ac:inkMk id="754" creationId="{6490A19D-9DE4-8B04-0EB3-A0C8351B444B}"/>
          </ac:inkMkLst>
        </pc:inkChg>
        <pc:inkChg chg="add mod">
          <ac:chgData name="Kokchun Giang" userId="67e2125d-ec8c-4323-9653-9824a2ad815f" providerId="ADAL" clId="{22F7C6F8-58BC-F142-947B-ED8464E1E6D6}" dt="2024-01-25T20:44:55.200" v="1075"/>
          <ac:inkMkLst>
            <pc:docMk/>
            <pc:sldMk cId="740354111" sldId="333"/>
            <ac:inkMk id="755" creationId="{F4FA42A8-7F43-4CBD-F869-AC7757C6DF23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57" creationId="{CC96C8D9-9CA6-DC2D-DA89-985DB2C55CAC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58" creationId="{E834B388-82EE-7BB3-B54E-3755ACFDF933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59" creationId="{8BBDB151-DE4B-4EDE-ABF2-A98E7942CB1C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60" creationId="{4C4F1CE4-337B-6E93-3BD5-761140A5B90C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61" creationId="{70315FE7-1AA2-D2E9-A0C4-07BB180BF942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62" creationId="{A7CF5F37-1135-E813-A965-03D422324AA6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70" creationId="{E94ADB22-7346-D037-858D-7473AFE750C8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811" creationId="{86B0970B-5C53-7138-E479-03A10F5FAC30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812" creationId="{F7242550-1BE3-3443-A07E-4106AFC6ABD3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813" creationId="{78FFFD76-C025-D30C-75E9-CA3992B6868D}"/>
          </ac:inkMkLst>
        </pc:inkChg>
        <pc:inkChg chg="add mod">
          <ac:chgData name="Kokchun Giang" userId="67e2125d-ec8c-4323-9653-9824a2ad815f" providerId="ADAL" clId="{22F7C6F8-58BC-F142-947B-ED8464E1E6D6}" dt="2024-01-26T06:37:47.331" v="1134" actId="164"/>
          <ac:inkMkLst>
            <pc:docMk/>
            <pc:sldMk cId="740354111" sldId="333"/>
            <ac:inkMk id="828" creationId="{31FA66ED-F4A4-A208-5EB0-5469CBB8CEFF}"/>
          </ac:inkMkLst>
        </pc:inkChg>
        <pc:inkChg chg="add mod">
          <ac:chgData name="Kokchun Giang" userId="67e2125d-ec8c-4323-9653-9824a2ad815f" providerId="ADAL" clId="{22F7C6F8-58BC-F142-947B-ED8464E1E6D6}" dt="2024-01-25T20:41:13.933" v="873"/>
          <ac:inkMkLst>
            <pc:docMk/>
            <pc:sldMk cId="740354111" sldId="333"/>
            <ac:inkMk id="912" creationId="{D0BDD73A-2715-30A1-45E8-717EF8C4395E}"/>
          </ac:inkMkLst>
        </pc:inkChg>
        <pc:inkChg chg="add mod">
          <ac:chgData name="Kokchun Giang" userId="67e2125d-ec8c-4323-9653-9824a2ad815f" providerId="ADAL" clId="{22F7C6F8-58BC-F142-947B-ED8464E1E6D6}" dt="2024-01-25T20:41:16.566" v="880"/>
          <ac:inkMkLst>
            <pc:docMk/>
            <pc:sldMk cId="740354111" sldId="333"/>
            <ac:inkMk id="914" creationId="{775063F2-F983-7164-262C-39243466B21A}"/>
          </ac:inkMkLst>
        </pc:inkChg>
        <pc:inkChg chg="add mod">
          <ac:chgData name="Kokchun Giang" userId="67e2125d-ec8c-4323-9653-9824a2ad815f" providerId="ADAL" clId="{22F7C6F8-58BC-F142-947B-ED8464E1E6D6}" dt="2024-01-25T20:41:16.566" v="880"/>
          <ac:inkMkLst>
            <pc:docMk/>
            <pc:sldMk cId="740354111" sldId="333"/>
            <ac:inkMk id="915" creationId="{1E57274C-6DBC-0EEA-043B-19ADFF68A77F}"/>
          </ac:inkMkLst>
        </pc:inkChg>
        <pc:inkChg chg="add mod">
          <ac:chgData name="Kokchun Giang" userId="67e2125d-ec8c-4323-9653-9824a2ad815f" providerId="ADAL" clId="{22F7C6F8-58BC-F142-947B-ED8464E1E6D6}" dt="2024-01-25T20:41:16.566" v="880"/>
          <ac:inkMkLst>
            <pc:docMk/>
            <pc:sldMk cId="740354111" sldId="333"/>
            <ac:inkMk id="926" creationId="{9D9FEF60-87E9-0D2C-4E52-486C40B08593}"/>
          </ac:inkMkLst>
        </pc:inkChg>
        <pc:inkChg chg="add mod">
          <ac:chgData name="Kokchun Giang" userId="67e2125d-ec8c-4323-9653-9824a2ad815f" providerId="ADAL" clId="{22F7C6F8-58BC-F142-947B-ED8464E1E6D6}" dt="2024-01-25T20:41:16.566" v="880"/>
          <ac:inkMkLst>
            <pc:docMk/>
            <pc:sldMk cId="740354111" sldId="333"/>
            <ac:inkMk id="938" creationId="{0E1585FF-A858-78F0-66CB-DD0A6F5BDF28}"/>
          </ac:inkMkLst>
        </pc:inkChg>
        <pc:inkChg chg="add mod">
          <ac:chgData name="Kokchun Giang" userId="67e2125d-ec8c-4323-9653-9824a2ad815f" providerId="ADAL" clId="{22F7C6F8-58BC-F142-947B-ED8464E1E6D6}" dt="2024-01-25T20:41:16.566" v="880"/>
          <ac:inkMkLst>
            <pc:docMk/>
            <pc:sldMk cId="740354111" sldId="333"/>
            <ac:inkMk id="954" creationId="{A15119CE-9FC4-3F67-95B1-DB0EE66E537B}"/>
          </ac:inkMkLst>
        </pc:inkChg>
        <pc:inkChg chg="add mod">
          <ac:chgData name="Kokchun Giang" userId="67e2125d-ec8c-4323-9653-9824a2ad815f" providerId="ADAL" clId="{22F7C6F8-58BC-F142-947B-ED8464E1E6D6}" dt="2024-01-25T20:41:16.566" v="880"/>
          <ac:inkMkLst>
            <pc:docMk/>
            <pc:sldMk cId="740354111" sldId="333"/>
            <ac:inkMk id="956" creationId="{92D8267B-A5D6-94C7-9EC3-85B3019F8CE6}"/>
          </ac:inkMkLst>
        </pc:inkChg>
        <pc:inkChg chg="add del">
          <ac:chgData name="Kokchun Giang" userId="67e2125d-ec8c-4323-9653-9824a2ad815f" providerId="ADAL" clId="{22F7C6F8-58BC-F142-947B-ED8464E1E6D6}" dt="2024-01-25T20:41:19.821" v="882" actId="9405"/>
          <ac:inkMkLst>
            <pc:docMk/>
            <pc:sldMk cId="740354111" sldId="333"/>
            <ac:inkMk id="958" creationId="{97326F4A-320B-C578-9509-B3260A7D2668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71" creationId="{37603A4D-E61A-9384-1E8C-7DA4A60C01D5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72" creationId="{6B178C8B-35F0-2FD5-18FE-69D4BF378B2A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80" creationId="{137D75A0-1E26-7083-AE99-CFD114B9C993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87" creationId="{AAEDDE62-A260-6F6B-C223-56D9D93DA769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88" creationId="{9983360C-4B68-4A28-C15D-4B14E9F330FE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89" creationId="{B7A06CB4-64D4-1F78-19DE-D1102086C83D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90" creationId="{5F0EDF62-8DD8-F1F0-0E1C-BE2A000E2235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91" creationId="{FF0DFC69-0B8D-F230-5CF5-BE215FE52626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92" creationId="{4AD6E0B0-6FBD-E157-67F0-F4D9683D5D3C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93" creationId="{8A7FF733-9AB1-F30F-1CED-004A4B2D7184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94" creationId="{1AF19A79-926E-4645-AFCC-44DAEE9DE941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95" creationId="{814D59AA-C850-DBC1-3D18-B6D81C7A284D}"/>
          </ac:inkMkLst>
        </pc:inkChg>
        <pc:inkChg chg="add mod">
          <ac:chgData name="Kokchun Giang" userId="67e2125d-ec8c-4323-9653-9824a2ad815f" providerId="ADAL" clId="{22F7C6F8-58BC-F142-947B-ED8464E1E6D6}" dt="2024-01-25T20:42:53.230" v="947"/>
          <ac:inkMkLst>
            <pc:docMk/>
            <pc:sldMk cId="740354111" sldId="333"/>
            <ac:inkMk id="997" creationId="{A0DE4F26-117C-F72F-0DAE-4E3C5EA97571}"/>
          </ac:inkMkLst>
        </pc:inkChg>
        <pc:inkChg chg="add mod">
          <ac:chgData name="Kokchun Giang" userId="67e2125d-ec8c-4323-9653-9824a2ad815f" providerId="ADAL" clId="{22F7C6F8-58BC-F142-947B-ED8464E1E6D6}" dt="2024-01-25T20:42:53.230" v="947"/>
          <ac:inkMkLst>
            <pc:docMk/>
            <pc:sldMk cId="740354111" sldId="333"/>
            <ac:inkMk id="998" creationId="{D4304BB6-96BE-B5E3-0EBC-DE16FF1512E2}"/>
          </ac:inkMkLst>
        </pc:inkChg>
        <pc:inkChg chg="add mod">
          <ac:chgData name="Kokchun Giang" userId="67e2125d-ec8c-4323-9653-9824a2ad815f" providerId="ADAL" clId="{22F7C6F8-58BC-F142-947B-ED8464E1E6D6}" dt="2024-01-25T20:42:53.230" v="947"/>
          <ac:inkMkLst>
            <pc:docMk/>
            <pc:sldMk cId="740354111" sldId="333"/>
            <ac:inkMk id="999" creationId="{B7D9E385-E77E-6D2D-3852-49A8B716DDA7}"/>
          </ac:inkMkLst>
        </pc:inkChg>
        <pc:inkChg chg="add mod">
          <ac:chgData name="Kokchun Giang" userId="67e2125d-ec8c-4323-9653-9824a2ad815f" providerId="ADAL" clId="{22F7C6F8-58BC-F142-947B-ED8464E1E6D6}" dt="2024-01-25T20:42:53.230" v="947"/>
          <ac:inkMkLst>
            <pc:docMk/>
            <pc:sldMk cId="740354111" sldId="333"/>
            <ac:inkMk id="1000" creationId="{29691D65-68DD-6925-E70D-25FAABCA275E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2" creationId="{C95EFA9D-22A3-B24D-1808-AC5C366E825B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3" creationId="{2788BD88-9E4D-51ED-77DC-8C3986D3B0E3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4" creationId="{A824E6FC-533F-812B-CB41-DF30EA66C1EC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5" creationId="{90818E9B-7059-C1E6-8016-565489561D14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6" creationId="{88A55279-4FB0-5E55-DE55-D8E051637A06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7" creationId="{C6FBAA8D-6B1C-EA62-B39D-098283D81AE3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8" creationId="{D12B13A7-5E95-11C4-42E3-2F1F16CC3DA6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10" creationId="{BE8B752B-CAFA-194B-1451-B12BB88EEAD0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11" creationId="{6A2926B2-CB7A-2704-94C2-660BB8E87879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3" creationId="{A1819BC2-F8B8-B057-7C47-A1F1307EEB9D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4" creationId="{400CA8CC-680A-AC66-C852-7A7B9CD593D0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5" creationId="{B7FB15A7-80B6-749D-D1A5-59B28E1F2263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6" creationId="{D9360F47-B599-4D7A-AB6B-4079E9335A7C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7" creationId="{1B48EBCB-9A17-628C-9D3F-A7AF994A578B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8" creationId="{411CB001-D303-C6FE-2B04-B53BA9A118AB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9" creationId="{041B0239-5159-50F7-5B63-1C8DB9B8595C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20" creationId="{275EA2C5-E67C-84A3-2453-5A369ED470B0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21" creationId="{D2F426AA-EE13-DD5D-C971-68D3D90492D8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22" creationId="{6B579B1C-E5B5-D290-8721-8D459DA395CA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23" creationId="{FAD74EAD-1C17-A785-9386-C2AC21ECB3BF}"/>
          </ac:inkMkLst>
        </pc:inkChg>
        <pc:cxnChg chg="mod">
          <ac:chgData name="Kokchun Giang" userId="67e2125d-ec8c-4323-9653-9824a2ad815f" providerId="ADAL" clId="{22F7C6F8-58BC-F142-947B-ED8464E1E6D6}" dt="2024-01-25T20:45:54.579" v="1103" actId="1076"/>
          <ac:cxnSpMkLst>
            <pc:docMk/>
            <pc:sldMk cId="740354111" sldId="333"/>
            <ac:cxnSpMk id="392" creationId="{1ACB2AC6-FC27-9A24-207D-6E252DEBCCCB}"/>
          </ac:cxnSpMkLst>
        </pc:cxnChg>
        <pc:cxnChg chg="mod">
          <ac:chgData name="Kokchun Giang" userId="67e2125d-ec8c-4323-9653-9824a2ad815f" providerId="ADAL" clId="{22F7C6F8-58BC-F142-947B-ED8464E1E6D6}" dt="2024-01-25T20:45:54.579" v="1103" actId="1076"/>
          <ac:cxnSpMkLst>
            <pc:docMk/>
            <pc:sldMk cId="740354111" sldId="333"/>
            <ac:cxnSpMk id="839" creationId="{7D00FF58-8229-5483-51BF-EB3ECB34A7AA}"/>
          </ac:cxnSpMkLst>
        </pc:cxnChg>
      </pc:sldChg>
      <pc:sldChg chg="del">
        <pc:chgData name="Kokchun Giang" userId="67e2125d-ec8c-4323-9653-9824a2ad815f" providerId="ADAL" clId="{22F7C6F8-58BC-F142-947B-ED8464E1E6D6}" dt="2024-01-25T20:45:59.978" v="1104" actId="2696"/>
        <pc:sldMkLst>
          <pc:docMk/>
          <pc:sldMk cId="3308498511" sldId="334"/>
        </pc:sldMkLst>
      </pc:sldChg>
    </pc:docChg>
  </pc:docChgLst>
  <pc:docChgLst>
    <pc:chgData name="Kokchun Giang" userId="67e2125d-ec8c-4323-9653-9824a2ad815f" providerId="ADAL" clId="{C25B542B-E4E8-D141-AA14-043D930A865A}"/>
    <pc:docChg chg="undo redo custSel addSld delSld modSld">
      <pc:chgData name="Kokchun Giang" userId="67e2125d-ec8c-4323-9653-9824a2ad815f" providerId="ADAL" clId="{C25B542B-E4E8-D141-AA14-043D930A865A}" dt="2024-01-24T20:00:38.908" v="1950" actId="2696"/>
      <pc:docMkLst>
        <pc:docMk/>
      </pc:docMkLst>
      <pc:sldChg chg="addSp delSp modSp mod">
        <pc:chgData name="Kokchun Giang" userId="67e2125d-ec8c-4323-9653-9824a2ad815f" providerId="ADAL" clId="{C25B542B-E4E8-D141-AA14-043D930A865A}" dt="2024-01-24T19:01:14.172" v="109" actId="1076"/>
        <pc:sldMkLst>
          <pc:docMk/>
          <pc:sldMk cId="2807130090" sldId="256"/>
        </pc:sldMkLst>
        <pc:spChg chg="mod">
          <ac:chgData name="Kokchun Giang" userId="67e2125d-ec8c-4323-9653-9824a2ad815f" providerId="ADAL" clId="{C25B542B-E4E8-D141-AA14-043D930A865A}" dt="2024-01-24T19:00:54.319" v="105" actId="20577"/>
          <ac:spMkLst>
            <pc:docMk/>
            <pc:sldMk cId="2807130090" sldId="256"/>
            <ac:spMk id="4" creationId="{A491F632-0683-CE4A-A015-93F47CEEB6DE}"/>
          </ac:spMkLst>
        </pc:spChg>
        <pc:picChg chg="del">
          <ac:chgData name="Kokchun Giang" userId="67e2125d-ec8c-4323-9653-9824a2ad815f" providerId="ADAL" clId="{C25B542B-E4E8-D141-AA14-043D930A865A}" dt="2024-01-24T18:55:47.107" v="0" actId="478"/>
          <ac:picMkLst>
            <pc:docMk/>
            <pc:sldMk cId="2807130090" sldId="256"/>
            <ac:picMk id="2" creationId="{653C555F-AE57-6A7D-2AB3-E54AB21BCF4B}"/>
          </ac:picMkLst>
        </pc:picChg>
        <pc:picChg chg="add del mod">
          <ac:chgData name="Kokchun Giang" userId="67e2125d-ec8c-4323-9653-9824a2ad815f" providerId="ADAL" clId="{C25B542B-E4E8-D141-AA14-043D930A865A}" dt="2024-01-24T19:01:07.575" v="106" actId="478"/>
          <ac:picMkLst>
            <pc:docMk/>
            <pc:sldMk cId="2807130090" sldId="256"/>
            <ac:picMk id="1026" creationId="{801A19A2-C0AE-7170-FA4F-D4232E4080D5}"/>
          </ac:picMkLst>
        </pc:picChg>
        <pc:picChg chg="add mod">
          <ac:chgData name="Kokchun Giang" userId="67e2125d-ec8c-4323-9653-9824a2ad815f" providerId="ADAL" clId="{C25B542B-E4E8-D141-AA14-043D930A865A}" dt="2024-01-24T19:01:14.172" v="109" actId="1076"/>
          <ac:picMkLst>
            <pc:docMk/>
            <pc:sldMk cId="2807130090" sldId="256"/>
            <ac:picMk id="1028" creationId="{741B562B-24FB-D56B-AAFE-B786A7662802}"/>
          </ac:picMkLst>
        </pc:picChg>
      </pc:sldChg>
      <pc:sldChg chg="addSp delSp modSp mod delAnim modAnim">
        <pc:chgData name="Kokchun Giang" userId="67e2125d-ec8c-4323-9653-9824a2ad815f" providerId="ADAL" clId="{C25B542B-E4E8-D141-AA14-043D930A865A}" dt="2024-01-24T19:55:26.975" v="1894"/>
        <pc:sldMkLst>
          <pc:docMk/>
          <pc:sldMk cId="2303502608" sldId="331"/>
        </pc:sldMkLst>
        <pc:spChg chg="mod">
          <ac:chgData name="Kokchun Giang" userId="67e2125d-ec8c-4323-9653-9824a2ad815f" providerId="ADAL" clId="{C25B542B-E4E8-D141-AA14-043D930A865A}" dt="2024-01-24T19:27:38.308" v="953" actId="20577"/>
          <ac:spMkLst>
            <pc:docMk/>
            <pc:sldMk cId="2303502608" sldId="331"/>
            <ac:spMk id="28" creationId="{7E8C0D03-019A-279A-6AD5-A5E7BD2580DB}"/>
          </ac:spMkLst>
        </pc:spChg>
        <pc:spChg chg="add mod">
          <ac:chgData name="Kokchun Giang" userId="67e2125d-ec8c-4323-9653-9824a2ad815f" providerId="ADAL" clId="{C25B542B-E4E8-D141-AA14-043D930A865A}" dt="2024-01-24T19:18:24.677" v="637" actId="1076"/>
          <ac:spMkLst>
            <pc:docMk/>
            <pc:sldMk cId="2303502608" sldId="331"/>
            <ac:spMk id="516" creationId="{E581D562-278C-CB69-F080-C04DC2B602C7}"/>
          </ac:spMkLst>
        </pc:spChg>
        <pc:grpChg chg="add mod">
          <ac:chgData name="Kokchun Giang" userId="67e2125d-ec8c-4323-9653-9824a2ad815f" providerId="ADAL" clId="{C25B542B-E4E8-D141-AA14-043D930A865A}" dt="2024-01-24T19:11:00.366" v="391" actId="164"/>
          <ac:grpSpMkLst>
            <pc:docMk/>
            <pc:sldMk cId="2303502608" sldId="331"/>
            <ac:grpSpMk id="3" creationId="{582B4985-6177-A6D2-FBD1-91CF75EA7F8C}"/>
          </ac:grpSpMkLst>
        </pc:grpChg>
        <pc:grpChg chg="del mod">
          <ac:chgData name="Kokchun Giang" userId="67e2125d-ec8c-4323-9653-9824a2ad815f" providerId="ADAL" clId="{C25B542B-E4E8-D141-AA14-043D930A865A}" dt="2024-01-24T19:07:42.670" v="232"/>
          <ac:grpSpMkLst>
            <pc:docMk/>
            <pc:sldMk cId="2303502608" sldId="331"/>
            <ac:grpSpMk id="26" creationId="{9F0F4CE7-6603-1F9A-67BE-03B739708805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30" creationId="{091DF8E7-AFD9-1931-B82F-607ED7B604E5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0" creationId="{F1418D19-3C71-4F94-04B6-C0C544559D3A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4" creationId="{BBE2C8FE-E1EA-87AD-6154-DE6A7388B7EE}"/>
          </ac:grpSpMkLst>
        </pc:grpChg>
        <pc:grpChg chg="mod">
          <ac:chgData name="Kokchun Giang" userId="67e2125d-ec8c-4323-9653-9824a2ad815f" providerId="ADAL" clId="{C25B542B-E4E8-D141-AA14-043D930A865A}" dt="2024-01-24T19:09:04.597" v="286"/>
          <ac:grpSpMkLst>
            <pc:docMk/>
            <pc:sldMk cId="2303502608" sldId="331"/>
            <ac:grpSpMk id="46" creationId="{C54C7E3C-DC9F-8272-AB9A-B07647E9FC3C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9" creationId="{F388E460-1644-EB48-4047-4655CE538A79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52" creationId="{1014815B-6EC5-1155-C33C-C219497DA2F5}"/>
          </ac:grpSpMkLst>
        </pc:grpChg>
        <pc:grpChg chg="mod">
          <ac:chgData name="Kokchun Giang" userId="67e2125d-ec8c-4323-9653-9824a2ad815f" providerId="ADAL" clId="{C25B542B-E4E8-D141-AA14-043D930A865A}" dt="2024-01-24T19:14:51.408" v="510"/>
          <ac:grpSpMkLst>
            <pc:docMk/>
            <pc:sldMk cId="2303502608" sldId="331"/>
            <ac:grpSpMk id="55" creationId="{280569DE-77E8-DB9B-D432-75C6F3DF6F40}"/>
          </ac:grpSpMkLst>
        </pc:grpChg>
        <pc:grpChg chg="mod">
          <ac:chgData name="Kokchun Giang" userId="67e2125d-ec8c-4323-9653-9824a2ad815f" providerId="ADAL" clId="{C25B542B-E4E8-D141-AA14-043D930A865A}" dt="2024-01-24T19:09:04.597" v="286"/>
          <ac:grpSpMkLst>
            <pc:docMk/>
            <pc:sldMk cId="2303502608" sldId="331"/>
            <ac:grpSpMk id="55" creationId="{82803E1F-73DD-CA7A-31EA-56CEE4421280}"/>
          </ac:grpSpMkLst>
        </pc:grpChg>
        <pc:grpChg chg="del mod">
          <ac:chgData name="Kokchun Giang" userId="67e2125d-ec8c-4323-9653-9824a2ad815f" providerId="ADAL" clId="{C25B542B-E4E8-D141-AA14-043D930A865A}" dt="2024-01-24T19:08:06.322" v="260"/>
          <ac:grpSpMkLst>
            <pc:docMk/>
            <pc:sldMk cId="2303502608" sldId="331"/>
            <ac:grpSpMk id="62" creationId="{D4769ED1-799C-84C2-776A-010D748EABE3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63" creationId="{8C4623A3-D763-81A8-3CB7-9A466FF6E3AA}"/>
          </ac:grpSpMkLst>
        </pc:grpChg>
        <pc:grpChg chg="del mod">
          <ac:chgData name="Kokchun Giang" userId="67e2125d-ec8c-4323-9653-9824a2ad815f" providerId="ADAL" clId="{C25B542B-E4E8-D141-AA14-043D930A865A}" dt="2024-01-24T19:08:12.924" v="268"/>
          <ac:grpSpMkLst>
            <pc:docMk/>
            <pc:sldMk cId="2303502608" sldId="331"/>
            <ac:grpSpMk id="390" creationId="{2EFA7F86-D9C6-0CBD-7598-7EEBCC36A8AC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01" creationId="{CF74A21E-19F0-2846-22F4-F2810EB3D6A6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02" creationId="{467DC622-9087-28BA-5787-A01E30597424}"/>
          </ac:grpSpMkLst>
        </pc:grpChg>
        <pc:grpChg chg="del mod">
          <ac:chgData name="Kokchun Giang" userId="67e2125d-ec8c-4323-9653-9824a2ad815f" providerId="ADAL" clId="{C25B542B-E4E8-D141-AA14-043D930A865A}" dt="2024-01-24T19:08:18.357" v="273"/>
          <ac:grpSpMkLst>
            <pc:docMk/>
            <pc:sldMk cId="2303502608" sldId="331"/>
            <ac:grpSpMk id="406" creationId="{B863D2D9-6D69-BE97-2EA5-CDF94970E331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08" creationId="{5F3E32B7-5BA3-EB88-E0FC-5B9E90C09635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09" creationId="{A20C6FED-98A2-9CCE-B8BC-EF2BF41607E7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10" creationId="{F2F309A3-94BE-DC25-9553-6DA89BEB1623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11" creationId="{3BDC7BC2-56CD-2D7E-D75B-BD8D50144758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20" creationId="{DD8E244A-837D-06F5-1855-590BD6EB78A5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21" creationId="{42DC127E-0AD3-97F0-E00B-62E643C53465}"/>
          </ac:grpSpMkLst>
        </pc:grpChg>
        <pc:grpChg chg="del mod">
          <ac:chgData name="Kokchun Giang" userId="67e2125d-ec8c-4323-9653-9824a2ad815f" providerId="ADAL" clId="{C25B542B-E4E8-D141-AA14-043D930A865A}" dt="2024-01-24T19:09:56.366" v="332"/>
          <ac:grpSpMkLst>
            <pc:docMk/>
            <pc:sldMk cId="2303502608" sldId="331"/>
            <ac:grpSpMk id="425" creationId="{8274C428-FA7A-7827-CAD9-81A91F9C7E71}"/>
          </ac:grpSpMkLst>
        </pc:grpChg>
        <pc:grpChg chg="mod">
          <ac:chgData name="Kokchun Giang" userId="67e2125d-ec8c-4323-9653-9824a2ad815f" providerId="ADAL" clId="{C25B542B-E4E8-D141-AA14-043D930A865A}" dt="2024-01-24T19:11:00.366" v="391" actId="164"/>
          <ac:grpSpMkLst>
            <pc:docMk/>
            <pc:sldMk cId="2303502608" sldId="331"/>
            <ac:grpSpMk id="436" creationId="{41194E69-A5ED-4E33-C2B3-8268645212A8}"/>
          </ac:grpSpMkLst>
        </pc:grpChg>
        <pc:grpChg chg="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37" creationId="{D8CD7F62-9E00-C114-4DF9-C26977BFB98B}"/>
          </ac:grpSpMkLst>
        </pc:grpChg>
        <pc:grpChg chg="mod">
          <ac:chgData name="Kokchun Giang" userId="67e2125d-ec8c-4323-9653-9824a2ad815f" providerId="ADAL" clId="{C25B542B-E4E8-D141-AA14-043D930A865A}" dt="2024-01-24T19:10:00.001" v="339"/>
          <ac:grpSpMkLst>
            <pc:docMk/>
            <pc:sldMk cId="2303502608" sldId="331"/>
            <ac:grpSpMk id="441" creationId="{56BACF3E-99F5-06AD-236B-D5B8B54EDB70}"/>
          </ac:grpSpMkLst>
        </pc:grpChg>
        <pc:grpChg chg="mod">
          <ac:chgData name="Kokchun Giang" userId="67e2125d-ec8c-4323-9653-9824a2ad815f" providerId="ADAL" clId="{C25B542B-E4E8-D141-AA14-043D930A865A}" dt="2024-01-24T19:11:00.366" v="391" actId="164"/>
          <ac:grpSpMkLst>
            <pc:docMk/>
            <pc:sldMk cId="2303502608" sldId="331"/>
            <ac:grpSpMk id="451" creationId="{D3D71FFE-66C5-B9A1-16FC-AE1BC22510C6}"/>
          </ac:grpSpMkLst>
        </pc:grpChg>
        <pc:grpChg chg="mod">
          <ac:chgData name="Kokchun Giang" userId="67e2125d-ec8c-4323-9653-9824a2ad815f" providerId="ADAL" clId="{C25B542B-E4E8-D141-AA14-043D930A865A}" dt="2024-01-24T19:11:32.219" v="394" actId="164"/>
          <ac:grpSpMkLst>
            <pc:docMk/>
            <pc:sldMk cId="2303502608" sldId="331"/>
            <ac:grpSpMk id="460" creationId="{6F767243-CCFC-3393-6E96-544133A70095}"/>
          </ac:grpSpMkLst>
        </pc:grpChg>
        <pc:grpChg chg="mod">
          <ac:chgData name="Kokchun Giang" userId="67e2125d-ec8c-4323-9653-9824a2ad815f" providerId="ADAL" clId="{C25B542B-E4E8-D141-AA14-043D930A865A}" dt="2024-01-24T19:14:51.408" v="510"/>
          <ac:grpSpMkLst>
            <pc:docMk/>
            <pc:sldMk cId="2303502608" sldId="331"/>
            <ac:grpSpMk id="463" creationId="{9E7448C4-EB16-582D-3A45-6CB6453D80C1}"/>
          </ac:grpSpMkLst>
        </pc:grpChg>
        <pc:grpChg chg="mod">
          <ac:chgData name="Kokchun Giang" userId="67e2125d-ec8c-4323-9653-9824a2ad815f" providerId="ADAL" clId="{C25B542B-E4E8-D141-AA14-043D930A865A}" dt="2024-01-24T19:10:20.212" v="371"/>
          <ac:grpSpMkLst>
            <pc:docMk/>
            <pc:sldMk cId="2303502608" sldId="331"/>
            <ac:grpSpMk id="468" creationId="{A6296CDB-8863-0A15-64CB-B597186C4592}"/>
          </ac:grpSpMkLst>
        </pc:grpChg>
        <pc:grpChg chg="add del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77" creationId="{7E979BAF-22CC-063A-1A24-993C3B6C1044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78" creationId="{081E90D3-64A8-1A38-B469-D674C7358A40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79" creationId="{0F0C6CBD-095A-9BB2-6D18-54068F44199A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80" creationId="{585AD799-F391-7403-EEB9-240D07749BD6}"/>
          </ac:grpSpMkLst>
        </pc:grpChg>
        <pc:grpChg chg="add mod">
          <ac:chgData name="Kokchun Giang" userId="67e2125d-ec8c-4323-9653-9824a2ad815f" providerId="ADAL" clId="{C25B542B-E4E8-D141-AA14-043D930A865A}" dt="2024-01-24T19:13:46.482" v="454" actId="164"/>
          <ac:grpSpMkLst>
            <pc:docMk/>
            <pc:sldMk cId="2303502608" sldId="331"/>
            <ac:grpSpMk id="481" creationId="{1D1239E1-B9F4-3C73-0FF3-0D2238FB2656}"/>
          </ac:grpSpMkLst>
        </pc:grpChg>
        <pc:grpChg chg="add mod">
          <ac:chgData name="Kokchun Giang" userId="67e2125d-ec8c-4323-9653-9824a2ad815f" providerId="ADAL" clId="{C25B542B-E4E8-D141-AA14-043D930A865A}" dt="2024-01-24T19:13:46.482" v="454" actId="164"/>
          <ac:grpSpMkLst>
            <pc:docMk/>
            <pc:sldMk cId="2303502608" sldId="331"/>
            <ac:grpSpMk id="482" creationId="{5F8E575C-C4E3-D786-259B-6F95665339A8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83" creationId="{050F617E-2057-27B9-0BA0-36417753A9DA}"/>
          </ac:grpSpMkLst>
        </pc:grpChg>
        <pc:grpChg chg="mod">
          <ac:chgData name="Kokchun Giang" userId="67e2125d-ec8c-4323-9653-9824a2ad815f" providerId="ADAL" clId="{C25B542B-E4E8-D141-AA14-043D930A865A}" dt="2024-01-24T19:14:49.142" v="497"/>
          <ac:grpSpMkLst>
            <pc:docMk/>
            <pc:sldMk cId="2303502608" sldId="331"/>
            <ac:grpSpMk id="488" creationId="{F32F39AE-97C1-F857-EE3D-AF47C2A74751}"/>
          </ac:grpSpMkLst>
        </pc:grpChg>
        <pc:grpChg chg="mod">
          <ac:chgData name="Kokchun Giang" userId="67e2125d-ec8c-4323-9653-9824a2ad815f" providerId="ADAL" clId="{C25B542B-E4E8-D141-AA14-043D930A865A}" dt="2024-01-24T19:14:49.142" v="497"/>
          <ac:grpSpMkLst>
            <pc:docMk/>
            <pc:sldMk cId="2303502608" sldId="331"/>
            <ac:grpSpMk id="489" creationId="{496907F3-F342-3DCC-DA2C-AD3087DD20E5}"/>
          </ac:grpSpMkLst>
        </pc:grpChg>
        <pc:grpChg chg="mod">
          <ac:chgData name="Kokchun Giang" userId="67e2125d-ec8c-4323-9653-9824a2ad815f" providerId="ADAL" clId="{C25B542B-E4E8-D141-AA14-043D930A865A}" dt="2024-01-24T19:13:32.213" v="416"/>
          <ac:grpSpMkLst>
            <pc:docMk/>
            <pc:sldMk cId="2303502608" sldId="331"/>
            <ac:grpSpMk id="489" creationId="{CE02097A-B2F6-CBFF-45FB-6BDE1A78ADB7}"/>
          </ac:grpSpMkLst>
        </pc:grpChg>
        <pc:grpChg chg="mod">
          <ac:chgData name="Kokchun Giang" userId="67e2125d-ec8c-4323-9653-9824a2ad815f" providerId="ADAL" clId="{C25B542B-E4E8-D141-AA14-043D930A865A}" dt="2024-01-24T19:14:49.142" v="497"/>
          <ac:grpSpMkLst>
            <pc:docMk/>
            <pc:sldMk cId="2303502608" sldId="331"/>
            <ac:grpSpMk id="492" creationId="{D551D1BC-7EF7-28C7-8E8E-4A8746D9D783}"/>
          </ac:grpSpMkLst>
        </pc:grpChg>
        <pc:grpChg chg="add del mod">
          <ac:chgData name="Kokchun Giang" userId="67e2125d-ec8c-4323-9653-9824a2ad815f" providerId="ADAL" clId="{C25B542B-E4E8-D141-AA14-043D930A865A}" dt="2024-01-24T19:14:49.142" v="497"/>
          <ac:grpSpMkLst>
            <pc:docMk/>
            <pc:sldMk cId="2303502608" sldId="331"/>
            <ac:grpSpMk id="493" creationId="{D06D235E-B4C0-976D-F2D5-4BBA23EC2B39}"/>
          </ac:grpSpMkLst>
        </pc:grpChg>
        <pc:grpChg chg="mod">
          <ac:chgData name="Kokchun Giang" userId="67e2125d-ec8c-4323-9653-9824a2ad815f" providerId="ADAL" clId="{C25B542B-E4E8-D141-AA14-043D930A865A}" dt="2024-01-24T19:13:39.399" v="435"/>
          <ac:grpSpMkLst>
            <pc:docMk/>
            <pc:sldMk cId="2303502608" sldId="331"/>
            <ac:grpSpMk id="501" creationId="{E9A632E3-546E-AD12-7563-4B633FBADDB1}"/>
          </ac:grpSpMkLst>
        </pc:grpChg>
        <pc:grpChg chg="mod">
          <ac:chgData name="Kokchun Giang" userId="67e2125d-ec8c-4323-9653-9824a2ad815f" providerId="ADAL" clId="{C25B542B-E4E8-D141-AA14-043D930A865A}" dt="2024-01-24T19:13:39.399" v="435"/>
          <ac:grpSpMkLst>
            <pc:docMk/>
            <pc:sldMk cId="2303502608" sldId="331"/>
            <ac:grpSpMk id="502" creationId="{DBBB42FD-17E1-9DEB-0ECA-32957D1C69C3}"/>
          </ac:grpSpMkLst>
        </pc:grpChg>
        <pc:grpChg chg="mod">
          <ac:chgData name="Kokchun Giang" userId="67e2125d-ec8c-4323-9653-9824a2ad815f" providerId="ADAL" clId="{C25B542B-E4E8-D141-AA14-043D930A865A}" dt="2024-01-24T19:15:30.252" v="540" actId="164"/>
          <ac:grpSpMkLst>
            <pc:docMk/>
            <pc:sldMk cId="2303502608" sldId="331"/>
            <ac:grpSpMk id="506" creationId="{A2E7A5DA-8EEF-1FDF-1B88-6804AE1A848D}"/>
          </ac:grpSpMkLst>
        </pc:grpChg>
        <pc:grpChg chg="mod">
          <ac:chgData name="Kokchun Giang" userId="67e2125d-ec8c-4323-9653-9824a2ad815f" providerId="ADAL" clId="{C25B542B-E4E8-D141-AA14-043D930A865A}" dt="2024-01-24T19:15:30.252" v="540" actId="164"/>
          <ac:grpSpMkLst>
            <pc:docMk/>
            <pc:sldMk cId="2303502608" sldId="331"/>
            <ac:grpSpMk id="507" creationId="{9382F30B-CC5F-142A-DD25-5A145DA7C00A}"/>
          </ac:grpSpMkLst>
        </pc:grpChg>
        <pc:grpChg chg="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510" creationId="{DA930E97-DC89-5C42-59BA-2657B7F1E04E}"/>
          </ac:grpSpMkLst>
        </pc:grpChg>
        <pc:grpChg chg="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513" creationId="{E8DDF0CB-37BC-5D76-C171-20198B2819A9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514" creationId="{85606CD8-5103-EF70-C7F9-B7BF3C809245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515" creationId="{73CBE0EC-BB2E-3284-57EB-F3CD1FAE6668}"/>
          </ac:grpSpMkLst>
        </pc:grpChg>
        <pc:grpChg chg="mod">
          <ac:chgData name="Kokchun Giang" userId="67e2125d-ec8c-4323-9653-9824a2ad815f" providerId="ADAL" clId="{C25B542B-E4E8-D141-AA14-043D930A865A}" dt="2024-01-24T19:52:29.598" v="1863" actId="164"/>
          <ac:grpSpMkLst>
            <pc:docMk/>
            <pc:sldMk cId="2303502608" sldId="331"/>
            <ac:grpSpMk id="520" creationId="{1776F2E4-47E6-98AB-AF84-66B1127A4F52}"/>
          </ac:grpSpMkLst>
        </pc:grpChg>
        <pc:grpChg chg="mod">
          <ac:chgData name="Kokchun Giang" userId="67e2125d-ec8c-4323-9653-9824a2ad815f" providerId="ADAL" clId="{C25B542B-E4E8-D141-AA14-043D930A865A}" dt="2024-01-24T19:52:29.598" v="1863" actId="164"/>
          <ac:grpSpMkLst>
            <pc:docMk/>
            <pc:sldMk cId="2303502608" sldId="331"/>
            <ac:grpSpMk id="526" creationId="{DF9DDF65-D805-5E4B-67F5-91AC910D3046}"/>
          </ac:grpSpMkLst>
        </pc:grpChg>
        <pc:grpChg chg="del mod">
          <ac:chgData name="Kokchun Giang" userId="67e2125d-ec8c-4323-9653-9824a2ad815f" providerId="ADAL" clId="{C25B542B-E4E8-D141-AA14-043D930A865A}" dt="2024-01-24T19:20:49.727" v="653"/>
          <ac:grpSpMkLst>
            <pc:docMk/>
            <pc:sldMk cId="2303502608" sldId="331"/>
            <ac:grpSpMk id="529" creationId="{8831CFC9-9EEC-BC7B-70CD-F0525CAD9093}"/>
          </ac:grpSpMkLst>
        </pc:grpChg>
        <pc:grpChg chg="mod">
          <ac:chgData name="Kokchun Giang" userId="67e2125d-ec8c-4323-9653-9824a2ad815f" providerId="ADAL" clId="{C25B542B-E4E8-D141-AA14-043D930A865A}" dt="2024-01-24T19:52:45.951" v="1864" actId="164"/>
          <ac:grpSpMkLst>
            <pc:docMk/>
            <pc:sldMk cId="2303502608" sldId="331"/>
            <ac:grpSpMk id="531" creationId="{0F7B8609-C4FE-625F-9AE2-449453681B53}"/>
          </ac:grpSpMkLst>
        </pc:grpChg>
        <pc:grpChg chg="mod">
          <ac:chgData name="Kokchun Giang" userId="67e2125d-ec8c-4323-9653-9824a2ad815f" providerId="ADAL" clId="{C25B542B-E4E8-D141-AA14-043D930A865A}" dt="2024-01-24T19:52:45.951" v="1864" actId="164"/>
          <ac:grpSpMkLst>
            <pc:docMk/>
            <pc:sldMk cId="2303502608" sldId="331"/>
            <ac:grpSpMk id="537" creationId="{06D7FA0F-5D09-CED8-0B31-A46D43414CA4}"/>
          </ac:grpSpMkLst>
        </pc:grpChg>
        <pc:grpChg chg="del mod">
          <ac:chgData name="Kokchun Giang" userId="67e2125d-ec8c-4323-9653-9824a2ad815f" providerId="ADAL" clId="{C25B542B-E4E8-D141-AA14-043D930A865A}" dt="2024-01-24T19:21:10.574" v="678"/>
          <ac:grpSpMkLst>
            <pc:docMk/>
            <pc:sldMk cId="2303502608" sldId="331"/>
            <ac:grpSpMk id="547" creationId="{B79DB016-AB13-3190-B224-B5F4BBE12603}"/>
          </ac:grpSpMkLst>
        </pc:grpChg>
        <pc:grpChg chg="mod">
          <ac:chgData name="Kokchun Giang" userId="67e2125d-ec8c-4323-9653-9824a2ad815f" providerId="ADAL" clId="{C25B542B-E4E8-D141-AA14-043D930A865A}" dt="2024-01-24T19:52:45.951" v="1864" actId="164"/>
          <ac:grpSpMkLst>
            <pc:docMk/>
            <pc:sldMk cId="2303502608" sldId="331"/>
            <ac:grpSpMk id="556" creationId="{BA9631BD-62EA-793F-F988-29CC2AF10C91}"/>
          </ac:grpSpMkLst>
        </pc:grpChg>
        <pc:grpChg chg="mod">
          <ac:chgData name="Kokchun Giang" userId="67e2125d-ec8c-4323-9653-9824a2ad815f" providerId="ADAL" clId="{C25B542B-E4E8-D141-AA14-043D930A865A}" dt="2024-01-24T19:52:57.697" v="1865" actId="164"/>
          <ac:grpSpMkLst>
            <pc:docMk/>
            <pc:sldMk cId="2303502608" sldId="331"/>
            <ac:grpSpMk id="559" creationId="{612B270D-1A87-8FBF-DD29-01DDF359B7B6}"/>
          </ac:grpSpMkLst>
        </pc:grpChg>
        <pc:grpChg chg="mod">
          <ac:chgData name="Kokchun Giang" userId="67e2125d-ec8c-4323-9653-9824a2ad815f" providerId="ADAL" clId="{C25B542B-E4E8-D141-AA14-043D930A865A}" dt="2024-01-24T19:52:57.697" v="1865" actId="164"/>
          <ac:grpSpMkLst>
            <pc:docMk/>
            <pc:sldMk cId="2303502608" sldId="331"/>
            <ac:grpSpMk id="565" creationId="{B4C5A92A-D261-2900-8769-F896CEC0FD99}"/>
          </ac:grpSpMkLst>
        </pc:grpChg>
        <pc:grpChg chg="mod">
          <ac:chgData name="Kokchun Giang" userId="67e2125d-ec8c-4323-9653-9824a2ad815f" providerId="ADAL" clId="{C25B542B-E4E8-D141-AA14-043D930A865A}" dt="2024-01-24T19:52:57.697" v="1865" actId="164"/>
          <ac:grpSpMkLst>
            <pc:docMk/>
            <pc:sldMk cId="2303502608" sldId="331"/>
            <ac:grpSpMk id="571" creationId="{4653928A-93B9-2527-44DD-7E9273A634C3}"/>
          </ac:grpSpMkLst>
        </pc:grpChg>
        <pc:grpChg chg="mod">
          <ac:chgData name="Kokchun Giang" userId="67e2125d-ec8c-4323-9653-9824a2ad815f" providerId="ADAL" clId="{C25B542B-E4E8-D141-AA14-043D930A865A}" dt="2024-01-24T19:21:52.999" v="702"/>
          <ac:grpSpMkLst>
            <pc:docMk/>
            <pc:sldMk cId="2303502608" sldId="331"/>
            <ac:grpSpMk id="577" creationId="{C6A90E2E-6757-EC06-7576-C231DF07AF98}"/>
          </ac:grpSpMkLst>
        </pc:grpChg>
        <pc:grpChg chg="add del mod">
          <ac:chgData name="Kokchun Giang" userId="67e2125d-ec8c-4323-9653-9824a2ad815f" providerId="ADAL" clId="{C25B542B-E4E8-D141-AA14-043D930A865A}" dt="2024-01-24T19:22:05.021" v="734"/>
          <ac:grpSpMkLst>
            <pc:docMk/>
            <pc:sldMk cId="2303502608" sldId="331"/>
            <ac:grpSpMk id="580" creationId="{02CBDDFB-6953-8E44-EA64-DEA2FAF41D65}"/>
          </ac:grpSpMkLst>
        </pc:grpChg>
        <pc:grpChg chg="mod">
          <ac:chgData name="Kokchun Giang" userId="67e2125d-ec8c-4323-9653-9824a2ad815f" providerId="ADAL" clId="{C25B542B-E4E8-D141-AA14-043D930A865A}" dt="2024-01-24T19:22:02.702" v="721"/>
          <ac:grpSpMkLst>
            <pc:docMk/>
            <pc:sldMk cId="2303502608" sldId="331"/>
            <ac:grpSpMk id="593" creationId="{2022950A-BFAA-CF66-D575-73234CC1EB6E}"/>
          </ac:grpSpMkLst>
        </pc:grpChg>
        <pc:grpChg chg="mod">
          <ac:chgData name="Kokchun Giang" userId="67e2125d-ec8c-4323-9653-9824a2ad815f" providerId="ADAL" clId="{C25B542B-E4E8-D141-AA14-043D930A865A}" dt="2024-01-24T19:53:03.984" v="1866" actId="164"/>
          <ac:grpSpMkLst>
            <pc:docMk/>
            <pc:sldMk cId="2303502608" sldId="331"/>
            <ac:grpSpMk id="599" creationId="{44C06A86-8D95-C7CB-1921-8DE7475C891C}"/>
          </ac:grpSpMkLst>
        </pc:grpChg>
        <pc:grpChg chg="del mod">
          <ac:chgData name="Kokchun Giang" userId="67e2125d-ec8c-4323-9653-9824a2ad815f" providerId="ADAL" clId="{C25B542B-E4E8-D141-AA14-043D930A865A}" dt="2024-01-24T19:22:27.557" v="759"/>
          <ac:grpSpMkLst>
            <pc:docMk/>
            <pc:sldMk cId="2303502608" sldId="331"/>
            <ac:grpSpMk id="610" creationId="{2123840E-CAF0-6EDD-7462-B3E16BBA4A24}"/>
          </ac:grpSpMkLst>
        </pc:grpChg>
        <pc:grpChg chg="mod">
          <ac:chgData name="Kokchun Giang" userId="67e2125d-ec8c-4323-9653-9824a2ad815f" providerId="ADAL" clId="{C25B542B-E4E8-D141-AA14-043D930A865A}" dt="2024-01-24T19:53:03.984" v="1866" actId="164"/>
          <ac:grpSpMkLst>
            <pc:docMk/>
            <pc:sldMk cId="2303502608" sldId="331"/>
            <ac:grpSpMk id="612" creationId="{E64D5AB1-F9D0-DDFD-2B7E-9CAE8C8CC6F9}"/>
          </ac:grpSpMkLst>
        </pc:grpChg>
        <pc:grpChg chg="del mod">
          <ac:chgData name="Kokchun Giang" userId="67e2125d-ec8c-4323-9653-9824a2ad815f" providerId="ADAL" clId="{C25B542B-E4E8-D141-AA14-043D930A865A}" dt="2024-01-24T19:22:33.772" v="766"/>
          <ac:grpSpMkLst>
            <pc:docMk/>
            <pc:sldMk cId="2303502608" sldId="331"/>
            <ac:grpSpMk id="617" creationId="{EEFE0226-4EAC-F650-FF8C-E7826283CA7E}"/>
          </ac:grpSpMkLst>
        </pc:grpChg>
        <pc:grpChg chg="del mod">
          <ac:chgData name="Kokchun Giang" userId="67e2125d-ec8c-4323-9653-9824a2ad815f" providerId="ADAL" clId="{C25B542B-E4E8-D141-AA14-043D930A865A}" dt="2024-01-24T19:22:34.853" v="768"/>
          <ac:grpSpMkLst>
            <pc:docMk/>
            <pc:sldMk cId="2303502608" sldId="331"/>
            <ac:grpSpMk id="619" creationId="{CAAC7610-EB0A-BBBA-EDD2-69C69B97E40A}"/>
          </ac:grpSpMkLst>
        </pc:grpChg>
        <pc:grpChg chg="del mod">
          <ac:chgData name="Kokchun Giang" userId="67e2125d-ec8c-4323-9653-9824a2ad815f" providerId="ADAL" clId="{C25B542B-E4E8-D141-AA14-043D930A865A}" dt="2024-01-24T19:22:36.794" v="770"/>
          <ac:grpSpMkLst>
            <pc:docMk/>
            <pc:sldMk cId="2303502608" sldId="331"/>
            <ac:grpSpMk id="621" creationId="{BDF6614A-14C6-8A4E-2802-7F4B252E0BB8}"/>
          </ac:grpSpMkLst>
        </pc:grpChg>
        <pc:grpChg chg="del mod">
          <ac:chgData name="Kokchun Giang" userId="67e2125d-ec8c-4323-9653-9824a2ad815f" providerId="ADAL" clId="{C25B542B-E4E8-D141-AA14-043D930A865A}" dt="2024-01-24T19:22:44.496" v="780"/>
          <ac:grpSpMkLst>
            <pc:docMk/>
            <pc:sldMk cId="2303502608" sldId="331"/>
            <ac:grpSpMk id="623" creationId="{CF3C262B-6900-8D58-E6C7-04D96783C150}"/>
          </ac:grpSpMkLst>
        </pc:grpChg>
        <pc:grpChg chg="del mod">
          <ac:chgData name="Kokchun Giang" userId="67e2125d-ec8c-4323-9653-9824a2ad815f" providerId="ADAL" clId="{C25B542B-E4E8-D141-AA14-043D930A865A}" dt="2024-01-24T19:22:44.496" v="780"/>
          <ac:grpSpMkLst>
            <pc:docMk/>
            <pc:sldMk cId="2303502608" sldId="331"/>
            <ac:grpSpMk id="627" creationId="{95BDA699-287D-C6AC-4DE1-1F607F1052B8}"/>
          </ac:grpSpMkLst>
        </pc:grpChg>
        <pc:grpChg chg="del mod">
          <ac:chgData name="Kokchun Giang" userId="67e2125d-ec8c-4323-9653-9824a2ad815f" providerId="ADAL" clId="{C25B542B-E4E8-D141-AA14-043D930A865A}" dt="2024-01-24T19:23:56.873" v="801"/>
          <ac:grpSpMkLst>
            <pc:docMk/>
            <pc:sldMk cId="2303502608" sldId="331"/>
            <ac:grpSpMk id="633" creationId="{4D58E58E-25EC-A29C-7EE2-5F0821F14EF2}"/>
          </ac:grpSpMkLst>
        </pc:grpChg>
        <pc:grpChg chg="del mod">
          <ac:chgData name="Kokchun Giang" userId="67e2125d-ec8c-4323-9653-9824a2ad815f" providerId="ADAL" clId="{C25B542B-E4E8-D141-AA14-043D930A865A}" dt="2024-01-24T19:23:56.873" v="801"/>
          <ac:grpSpMkLst>
            <pc:docMk/>
            <pc:sldMk cId="2303502608" sldId="331"/>
            <ac:grpSpMk id="637" creationId="{A293EA28-C563-8615-EF13-4B35B5581FE1}"/>
          </ac:grpSpMkLst>
        </pc:grpChg>
        <pc:grpChg chg="mod">
          <ac:chgData name="Kokchun Giang" userId="67e2125d-ec8c-4323-9653-9824a2ad815f" providerId="ADAL" clId="{C25B542B-E4E8-D141-AA14-043D930A865A}" dt="2024-01-24T19:53:33.941" v="1872" actId="1076"/>
          <ac:grpSpMkLst>
            <pc:docMk/>
            <pc:sldMk cId="2303502608" sldId="331"/>
            <ac:grpSpMk id="649" creationId="{191C0D97-B5D4-BA9F-AD57-85C71D0AB955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59" creationId="{19E9BEEF-C69E-E896-08C3-A7DEC57F9D1A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60" creationId="{956A2E80-0EC2-1DF4-96DA-D2AF0E64EF44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63" creationId="{705FEF20-53B2-5856-446F-108F13ED7F33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74" creationId="{AB19BAA0-B0CB-8432-0876-519EAB36C885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75" creationId="{CE57C6AC-6460-7F23-F6B9-B35A8AE7519B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76" creationId="{99DCE2AD-B4C8-66A7-4123-1BD80B8008E9}"/>
          </ac:grpSpMkLst>
        </pc:grpChg>
        <pc:grpChg chg="mod">
          <ac:chgData name="Kokchun Giang" userId="67e2125d-ec8c-4323-9653-9824a2ad815f" providerId="ADAL" clId="{C25B542B-E4E8-D141-AA14-043D930A865A}" dt="2024-01-24T19:24:33.076" v="836"/>
          <ac:grpSpMkLst>
            <pc:docMk/>
            <pc:sldMk cId="2303502608" sldId="331"/>
            <ac:grpSpMk id="685" creationId="{CB4A3C81-204A-FD11-A636-40CC2419B0F9}"/>
          </ac:grpSpMkLst>
        </pc:grpChg>
        <pc:grpChg chg="mod">
          <ac:chgData name="Kokchun Giang" userId="67e2125d-ec8c-4323-9653-9824a2ad815f" providerId="ADAL" clId="{C25B542B-E4E8-D141-AA14-043D930A865A}" dt="2024-01-24T19:24:33.076" v="836"/>
          <ac:grpSpMkLst>
            <pc:docMk/>
            <pc:sldMk cId="2303502608" sldId="331"/>
            <ac:grpSpMk id="686" creationId="{E873C26A-7462-1C2B-B55C-C098A9250B52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90" creationId="{2839F6F6-5219-38D3-D7AB-A37F8FA1EFF4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01" creationId="{53F92277-5575-2FDF-1597-5875084416E1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02" creationId="{3F44E4CE-7AEB-FB07-BFD0-0A645E010230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08" creationId="{FAF4C6C8-4581-73FB-958D-C269C1A02C74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12" creationId="{40B79DC1-2D58-A9BE-F962-7F3B031187D7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23" creationId="{9D28EB31-AB7D-FF80-4556-A857C091A382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28" creationId="{CD76B42F-8669-9098-EFE8-6015C12D7A96}"/>
          </ac:grpSpMkLst>
        </pc:grpChg>
        <pc:grpChg chg="del mod">
          <ac:chgData name="Kokchun Giang" userId="67e2125d-ec8c-4323-9653-9824a2ad815f" providerId="ADAL" clId="{C25B542B-E4E8-D141-AA14-043D930A865A}" dt="2024-01-24T19:25:43.269" v="893"/>
          <ac:grpSpMkLst>
            <pc:docMk/>
            <pc:sldMk cId="2303502608" sldId="331"/>
            <ac:grpSpMk id="737" creationId="{3AC6CA9F-BD1B-FB4D-E94D-A5F8FC3E652F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42" creationId="{DDF1E37A-DE53-30C9-A81B-9B6E4B22CC41}"/>
          </ac:grpSpMkLst>
        </pc:grpChg>
        <pc:grpChg chg="del mod">
          <ac:chgData name="Kokchun Giang" userId="67e2125d-ec8c-4323-9653-9824a2ad815f" providerId="ADAL" clId="{C25B542B-E4E8-D141-AA14-043D930A865A}" dt="2024-01-24T19:26:00.755" v="916"/>
          <ac:grpSpMkLst>
            <pc:docMk/>
            <pc:sldMk cId="2303502608" sldId="331"/>
            <ac:grpSpMk id="756" creationId="{FAFEA813-9A58-2CBD-BC17-78A37DDF389F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57" creationId="{0E36F8CA-CF88-8767-7803-2A7D40BEAB07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66" creationId="{50A2A420-C46D-0D4D-E9E3-333EA599F9F4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82" creationId="{A0FE48D1-D8B1-3D24-E847-F4926F9D0C47}"/>
          </ac:grpSpMkLst>
        </pc:grpChg>
        <pc:grpChg chg="mod">
          <ac:chgData name="Kokchun Giang" userId="67e2125d-ec8c-4323-9653-9824a2ad815f" providerId="ADAL" clId="{C25B542B-E4E8-D141-AA14-043D930A865A}" dt="2024-01-24T19:26:16.383" v="937"/>
          <ac:grpSpMkLst>
            <pc:docMk/>
            <pc:sldMk cId="2303502608" sldId="331"/>
            <ac:grpSpMk id="785" creationId="{84B529F7-C82E-CF48-3EBB-F9178BA4CD02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89" creationId="{44EB9C7E-817D-5473-7473-1F0E33A2FFC6}"/>
          </ac:grpSpMkLst>
        </pc:grpChg>
        <pc:grpChg chg="add mod">
          <ac:chgData name="Kokchun Giang" userId="67e2125d-ec8c-4323-9653-9824a2ad815f" providerId="ADAL" clId="{C25B542B-E4E8-D141-AA14-043D930A865A}" dt="2024-01-24T19:52:29.598" v="1863" actId="164"/>
          <ac:grpSpMkLst>
            <pc:docMk/>
            <pc:sldMk cId="2303502608" sldId="331"/>
            <ac:grpSpMk id="790" creationId="{9491FD81-0914-7BFF-0AE1-63CB5E480BB7}"/>
          </ac:grpSpMkLst>
        </pc:grpChg>
        <pc:grpChg chg="add mod">
          <ac:chgData name="Kokchun Giang" userId="67e2125d-ec8c-4323-9653-9824a2ad815f" providerId="ADAL" clId="{C25B542B-E4E8-D141-AA14-043D930A865A}" dt="2024-01-24T19:52:45.951" v="1864" actId="164"/>
          <ac:grpSpMkLst>
            <pc:docMk/>
            <pc:sldMk cId="2303502608" sldId="331"/>
            <ac:grpSpMk id="791" creationId="{2928BD2B-973A-0161-8976-53AB869B3F4F}"/>
          </ac:grpSpMkLst>
        </pc:grpChg>
        <pc:grpChg chg="add mod">
          <ac:chgData name="Kokchun Giang" userId="67e2125d-ec8c-4323-9653-9824a2ad815f" providerId="ADAL" clId="{C25B542B-E4E8-D141-AA14-043D930A865A}" dt="2024-01-24T19:52:57.697" v="1865" actId="164"/>
          <ac:grpSpMkLst>
            <pc:docMk/>
            <pc:sldMk cId="2303502608" sldId="331"/>
            <ac:grpSpMk id="792" creationId="{460532E1-3911-B8BB-370D-21BD7F414EBD}"/>
          </ac:grpSpMkLst>
        </pc:grpChg>
        <pc:grpChg chg="add mod">
          <ac:chgData name="Kokchun Giang" userId="67e2125d-ec8c-4323-9653-9824a2ad815f" providerId="ADAL" clId="{C25B542B-E4E8-D141-AA14-043D930A865A}" dt="2024-01-24T19:53:03.984" v="1866" actId="164"/>
          <ac:grpSpMkLst>
            <pc:docMk/>
            <pc:sldMk cId="2303502608" sldId="331"/>
            <ac:grpSpMk id="793" creationId="{E8C21EE4-D88C-18A2-B1E1-C7E514040225}"/>
          </ac:grpSpMkLst>
        </pc:grpChg>
        <pc:grpChg chg="add 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94" creationId="{B01AC7AE-5C49-DE29-F729-B34E81CA0B3D}"/>
          </ac:grpSpMkLst>
        </pc:grpChg>
        <pc:grpChg chg="add 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95" creationId="{614691FE-B391-F224-0FD4-67183BAED134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802" creationId="{1D3CCE38-07C2-BF20-AD6C-18809CCB40D9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911" creationId="{889E9641-AF50-FF18-80EE-2939BC019AA4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952" creationId="{C33101FC-87CF-303B-794B-C19872FE629D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025" creationId="{C1E00A59-B481-429E-EEE4-8FFDC32271C2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032" creationId="{11997E55-BA3C-2A73-EBEA-AE1D2769B846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0" creationId="{86BE86ED-D4A5-1146-4DB3-61F3FBD1AD73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1" creationId="{75A5E2C8-BC75-4E93-9709-9E455E5CDF6C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2" creationId="{BA2F354C-1461-F9E6-005B-35BD079CD083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3" creationId="{07E2F2AC-98B7-C24D-8AFC-97284533DE15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4" creationId="{891FE3F7-B07D-1627-4747-2D17FF92419B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5" creationId="{C77D534F-9EE1-B73C-D7AD-BA6D84B8252D}"/>
          </ac:grpSpMkLst>
        </pc:grpChg>
        <pc:grpChg chg="del">
          <ac:chgData name="Kokchun Giang" userId="67e2125d-ec8c-4323-9653-9824a2ad815f" providerId="ADAL" clId="{C25B542B-E4E8-D141-AA14-043D930A865A}" dt="2024-01-24T19:01:28.963" v="111" actId="478"/>
          <ac:grpSpMkLst>
            <pc:docMk/>
            <pc:sldMk cId="2303502608" sldId="331"/>
            <ac:grpSpMk id="1186" creationId="{36FD1336-54DC-5836-5532-B80196FA34FA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7" creationId="{1501F5A4-CD77-E70E-33CD-CE26C9F566C2}"/>
          </ac:grpSpMkLst>
        </pc:grpChg>
        <pc:inkChg chg="add del">
          <ac:chgData name="Kokchun Giang" userId="67e2125d-ec8c-4323-9653-9824a2ad815f" providerId="ADAL" clId="{C25B542B-E4E8-D141-AA14-043D930A865A}" dt="2024-01-24T19:09:07.372" v="295" actId="9405"/>
          <ac:inkMkLst>
            <pc:docMk/>
            <pc:sldMk cId="2303502608" sldId="331"/>
            <ac:inkMk id="5" creationId="{28A1B774-FD60-ACA9-3D6C-78199CCC55DF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5" creationId="{3107C20B-19E9-10A8-21B5-FB841715B4D9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7" creationId="{2B5B239C-E6C0-C197-5CC0-9D972DABEEAF}"/>
          </ac:inkMkLst>
        </pc:inkChg>
        <pc:inkChg chg="add del">
          <ac:chgData name="Kokchun Giang" userId="67e2125d-ec8c-4323-9653-9824a2ad815f" providerId="ADAL" clId="{C25B542B-E4E8-D141-AA14-043D930A865A}" dt="2024-01-24T19:09:07.246" v="294" actId="9405"/>
          <ac:inkMkLst>
            <pc:docMk/>
            <pc:sldMk cId="2303502608" sldId="331"/>
            <ac:inkMk id="7" creationId="{F9BE2A2D-6391-884E-49B8-F39DE6B6943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8" creationId="{96850D9E-3B63-400F-5EB7-F271B97A5F46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9" creationId="{732472C6-9E01-454E-6180-4BA59106E04A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10" creationId="{2E6612E7-E7F4-B589-3040-F70616144FFB}"/>
          </ac:inkMkLst>
        </pc:inkChg>
        <pc:inkChg chg="add del mod">
          <ac:chgData name="Kokchun Giang" userId="67e2125d-ec8c-4323-9653-9824a2ad815f" providerId="ADAL" clId="{C25B542B-E4E8-D141-AA14-043D930A865A}" dt="2024-01-24T19:09:06.831" v="293" actId="9405"/>
          <ac:inkMkLst>
            <pc:docMk/>
            <pc:sldMk cId="2303502608" sldId="331"/>
            <ac:inkMk id="10" creationId="{45604BAC-272E-F7DF-EC2B-8CB6FC2A43A1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1" creationId="{1BBD4AD9-0AFF-BA66-9EE6-A15A8EE9EFAC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2" creationId="{08D5CDAF-97C2-5E9B-1605-306F149BCD9C}"/>
          </ac:inkMkLst>
        </pc:inkChg>
        <pc:inkChg chg="add del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3" creationId="{81DC858B-BE37-2209-F4EA-C0A01149C7B8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4" creationId="{7A86AFC8-1924-E836-0B6E-5C1F929E1A44}"/>
          </ac:inkMkLst>
        </pc:inkChg>
        <pc:inkChg chg="add del mod">
          <ac:chgData name="Kokchun Giang" userId="67e2125d-ec8c-4323-9653-9824a2ad815f" providerId="ADAL" clId="{C25B542B-E4E8-D141-AA14-043D930A865A}" dt="2024-01-24T19:09:06.644" v="292" actId="9405"/>
          <ac:inkMkLst>
            <pc:docMk/>
            <pc:sldMk cId="2303502608" sldId="331"/>
            <ac:inkMk id="15" creationId="{3659F9A7-ED9B-91FA-0ED7-B5C912A7F101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15" creationId="{CC99DCFF-ACF7-1527-E049-10642347978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6" creationId="{1EE0DC6D-D35D-DE74-3B3C-66C9AC0084D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7" creationId="{0C2BDAC6-E8FF-07C4-A6CB-2CD287883A7F}"/>
          </ac:inkMkLst>
        </pc:inkChg>
        <pc:inkChg chg="add del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8" creationId="{3AF24256-D60E-8074-71D0-F35E75960A7F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9" creationId="{AAA0ABB7-D727-C838-00A3-84AD411086D1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0" creationId="{C6C2C944-EC6F-D76F-E696-F97CC95F5364}"/>
          </ac:inkMkLst>
        </pc:inkChg>
        <pc:inkChg chg="add del">
          <ac:chgData name="Kokchun Giang" userId="67e2125d-ec8c-4323-9653-9824a2ad815f" providerId="ADAL" clId="{C25B542B-E4E8-D141-AA14-043D930A865A}" dt="2024-01-24T19:09:06.528" v="291" actId="9405"/>
          <ac:inkMkLst>
            <pc:docMk/>
            <pc:sldMk cId="2303502608" sldId="331"/>
            <ac:inkMk id="21" creationId="{405450D8-DEF1-F301-1934-9270D2B71296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21" creationId="{D496C2EA-BDF7-409F-9EFB-050C344A26A7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2" creationId="{0FC18638-63D7-47EF-44F5-FCA83392CB1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3" creationId="{FC58886F-0902-FF38-B3A8-1A29FECA08C1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4" creationId="{04FF61D8-7062-5D58-90A1-A9C3ED04BCD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5" creationId="{5C575A08-2784-52B5-59A5-5D8505E87C05}"/>
          </ac:inkMkLst>
        </pc:inkChg>
        <pc:inkChg chg="add del">
          <ac:chgData name="Kokchun Giang" userId="67e2125d-ec8c-4323-9653-9824a2ad815f" providerId="ADAL" clId="{C25B542B-E4E8-D141-AA14-043D930A865A}" dt="2024-01-24T19:09:06.047" v="290" actId="9405"/>
          <ac:inkMkLst>
            <pc:docMk/>
            <pc:sldMk cId="2303502608" sldId="331"/>
            <ac:inkMk id="26" creationId="{B7BE111C-B9C0-8938-CD47-43F09E39D2F9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26" creationId="{E2F94B91-4E7F-C01F-B74D-B80CAEC1BFB2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7" creationId="{740FF4D8-0CBC-6F30-7C80-DFB66BB84F2E}"/>
          </ac:inkMkLst>
        </pc:inkChg>
        <pc:inkChg chg="add del">
          <ac:chgData name="Kokchun Giang" userId="67e2125d-ec8c-4323-9653-9824a2ad815f" providerId="ADAL" clId="{C25B542B-E4E8-D141-AA14-043D930A865A}" dt="2024-01-24T19:09:05.861" v="289" actId="9405"/>
          <ac:inkMkLst>
            <pc:docMk/>
            <pc:sldMk cId="2303502608" sldId="331"/>
            <ac:inkMk id="29" creationId="{47078CFB-C0B9-C2A3-D832-63A9EAFCBA69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29" creationId="{CD3DBA88-36C1-E66F-B798-B50D9B630BB0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31" creationId="{04F4CE6D-D004-0902-AC83-6FF59620514A}"/>
          </ac:inkMkLst>
        </pc:inkChg>
        <pc:inkChg chg="add del">
          <ac:chgData name="Kokchun Giang" userId="67e2125d-ec8c-4323-9653-9824a2ad815f" providerId="ADAL" clId="{C25B542B-E4E8-D141-AA14-043D930A865A}" dt="2024-01-24T19:09:05.737" v="288" actId="9405"/>
          <ac:inkMkLst>
            <pc:docMk/>
            <pc:sldMk cId="2303502608" sldId="331"/>
            <ac:inkMk id="31" creationId="{A1881AD9-2712-7A32-B2EF-87C54E27746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2" creationId="{EE73D841-3773-ABE5-1343-34BD36670AF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3" creationId="{4A2F71E5-CC1A-8291-F81B-28EE8355E8C4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4" creationId="{27657B22-C3CA-254A-245B-4D1E3CC7C774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5" creationId="{1E4D17DB-EFCE-62EC-6092-6DA77F383B5B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6" creationId="{85BCE560-094C-554F-1AE6-10CFDC984723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37" creationId="{CD211D27-EF2C-DFA4-1D75-C2FB7635B0CE}"/>
          </ac:inkMkLst>
        </pc:inkChg>
        <pc:inkChg chg="add del mod">
          <ac:chgData name="Kokchun Giang" userId="67e2125d-ec8c-4323-9653-9824a2ad815f" providerId="ADAL" clId="{C25B542B-E4E8-D141-AA14-043D930A865A}" dt="2024-01-24T19:09:05.610" v="287" actId="9405"/>
          <ac:inkMkLst>
            <pc:docMk/>
            <pc:sldMk cId="2303502608" sldId="331"/>
            <ac:inkMk id="37" creationId="{D0BFF934-9598-E7C8-DFB0-E1D5CAD5B3F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" creationId="{98E94799-8536-C776-1049-812DA9E02DB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" creationId="{AF3908F1-8EC7-6CA7-28BD-F42D172B833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1" creationId="{FD690181-0910-C793-E992-89D9C70A50F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2" creationId="{D180ADF4-F0F3-2F6F-12B6-BDA107F797A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3" creationId="{E1DBA02A-2577-9607-00AB-683FC03EDD80}"/>
          </ac:inkMkLst>
        </pc:inkChg>
        <pc:inkChg chg="add del mod">
          <ac:chgData name="Kokchun Giang" userId="67e2125d-ec8c-4323-9653-9824a2ad815f" providerId="ADAL" clId="{C25B542B-E4E8-D141-AA14-043D930A865A}" dt="2024-01-24T19:14:51.409" v="511" actId="9405"/>
          <ac:inkMkLst>
            <pc:docMk/>
            <pc:sldMk cId="2303502608" sldId="331"/>
            <ac:inkMk id="45" creationId="{CF524CA5-336B-2C47-DEF5-208467E4A350}"/>
          </ac:inkMkLst>
        </pc:inkChg>
        <pc:inkChg chg="add del mod">
          <ac:chgData name="Kokchun Giang" userId="67e2125d-ec8c-4323-9653-9824a2ad815f" providerId="ADAL" clId="{C25B542B-E4E8-D141-AA14-043D930A865A}" dt="2024-01-24T19:09:04.597" v="286"/>
          <ac:inkMkLst>
            <pc:docMk/>
            <pc:sldMk cId="2303502608" sldId="331"/>
            <ac:inkMk id="45" creationId="{F8A5E670-44AB-8B1D-6D3F-2ED6BE706807}"/>
          </ac:inkMkLst>
        </pc:inkChg>
        <pc:inkChg chg="add del mod">
          <ac:chgData name="Kokchun Giang" userId="67e2125d-ec8c-4323-9653-9824a2ad815f" providerId="ADAL" clId="{C25B542B-E4E8-D141-AA14-043D930A865A}" dt="2024-01-24T19:14:51.408" v="510"/>
          <ac:inkMkLst>
            <pc:docMk/>
            <pc:sldMk cId="2303502608" sldId="331"/>
            <ac:inkMk id="46" creationId="{D6A9C989-DF18-753F-083D-5387A4E799E8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7" creationId="{382EC558-7FDA-E032-E8BB-6FACBA74A914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8" creationId="{D7525D3A-4A0A-18F0-80A1-C64EBE631D64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50" creationId="{CCB2F79B-708C-D738-6F1B-6AE7B147105F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51" creationId="{0BD267AD-6494-AB2A-D111-B2B7659EE57B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53" creationId="{7881B55E-4A7E-11B0-91C8-15AC87A0C3A0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54" creationId="{C5F8409F-80D4-724D-402E-54188482BD2D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56" creationId="{805B2A7E-EFEB-FF94-8FD4-3AF395567C90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57" creationId="{5F14A2C0-D87D-0ED8-51D6-AA968F729EE1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58" creationId="{EB76E960-420E-8B89-4F1F-5B5CBB86807F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59" creationId="{00606604-E496-1906-6FBB-EEE212086D8B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60" creationId="{537AA9B4-578A-45B2-403E-A764465116DD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61" creationId="{9A9B2FC4-B3DC-10D6-4089-D9E5FCB7B851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62" creationId="{AB4328DC-AE00-37EA-D4EA-D11D725BEFCB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4" creationId="{DD760EEB-DE1E-11FB-0649-78CC4E36DA2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5" creationId="{11DEE96A-75AF-C87D-5DAF-BD1660184DEE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6" creationId="{42B6C258-3CDC-441A-E941-BC457B46BDBA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87" creationId="{00378640-AA40-AC8D-EC7C-727FB8316E10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8" creationId="{247C869F-282D-35B7-DE75-DC228945CB03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89" creationId="{EC4FE0B3-40F2-EC78-CC7E-940C44EDE495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90" creationId="{48EA3C4C-6D64-2115-DC86-7BC18619E05D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91" creationId="{746403B6-3B90-0D02-82BC-75176BBAB09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3" creationId="{13C24E4C-526E-5ED0-84D4-440C01E2AC0D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94" creationId="{8207BC9C-752B-8D22-84EE-746F60CC3E4F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5" creationId="{56BDAB0A-5B12-0C65-EE6B-F70D9F2322F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6" creationId="{2A5290F2-C728-FDBE-BDAC-7AEC2E22F202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7" creationId="{91D4B390-11EE-22AC-23CA-0FF30A0047D2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8" creationId="{F9E00D61-759A-A6C4-AE5D-6209F8BA813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9" creationId="{172735D6-681B-A4FF-5559-44DEDA06F51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00" creationId="{65C6F6F4-DBB2-9156-0A76-0338DC1597FF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03" creationId="{77E79ECF-63A1-0DEB-AA86-295C3A394ED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04" creationId="{D422B949-8496-B4E1-3159-4E074C90FC71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05" creationId="{B8E8A06C-C240-8204-03DF-242EE1171ED5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06" creationId="{7CCE9BF1-DDDC-A0F5-21F0-060D7A71902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07" creationId="{C6471B7F-11A3-4F21-70AC-04E5D8DE6D1C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2" creationId="{AE0347F3-DB52-9B86-41D6-3DDAFD2EFB54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3" creationId="{622925DB-6E45-D6E3-50D9-D4911F8169CB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4" creationId="{1CFE929B-84F4-5C9F-9711-A334AC245687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5" creationId="{D6EE13E6-F737-BEA5-0384-178DF5029EA1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6" creationId="{B8E9DA43-792B-4D98-DA16-45032D69C666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7" creationId="{156C4E04-98BC-DC9B-D75B-A3C174C31A5E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8" creationId="{D08E6D53-CD3A-9DC6-2D08-47C8E7D02A25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9" creationId="{46F58173-849B-B19D-40C7-128C4AE59887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2" creationId="{66045EEA-2D6C-0908-7424-3FEB27A0F58B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3" creationId="{6ADDD48E-62F4-0E9F-CDD1-04C0FF70351B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4" creationId="{26302472-4E39-7E79-7C25-7A701203960E}"/>
          </ac:inkMkLst>
        </pc:inkChg>
        <pc:inkChg chg="add mod">
          <ac:chgData name="Kokchun Giang" userId="67e2125d-ec8c-4323-9653-9824a2ad815f" providerId="ADAL" clId="{C25B542B-E4E8-D141-AA14-043D930A865A}" dt="2024-01-24T19:15:07.858" v="530"/>
          <ac:inkMkLst>
            <pc:docMk/>
            <pc:sldMk cId="2303502608" sldId="331"/>
            <ac:inkMk id="425" creationId="{7AA0E6E3-5D05-9ABC-586F-C8372B94586A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6" creationId="{8AC99F8A-EB78-5017-3709-88A83FE2CAAA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7" creationId="{852C8C63-99B3-9467-4102-3402C7CE82DC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8" creationId="{ADA91B33-DF28-C6C3-D91F-CAD6311412F8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9" creationId="{D432E215-4922-6F6D-3D6D-DE2515A00966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0" creationId="{4E4FF1D3-1CB8-EA01-A3AC-AD6EB4003516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1" creationId="{49A6483F-F32B-4CCF-09AA-751084258A85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2" creationId="{694C0163-C74B-3047-285D-D2AA4A7864CA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3" creationId="{C21CA4CB-E963-B713-13E3-BC2BD0692746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4" creationId="{B053A59F-AD3C-FC91-880C-F4F2BFC76A34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5" creationId="{6646C4A0-5800-D94B-5721-FFA0F91F7854}"/>
          </ac:inkMkLst>
        </pc:inkChg>
        <pc:inkChg chg="add del mod">
          <ac:chgData name="Kokchun Giang" userId="67e2125d-ec8c-4323-9653-9824a2ad815f" providerId="ADAL" clId="{C25B542B-E4E8-D141-AA14-043D930A865A}" dt="2024-01-24T19:10:01.119" v="342" actId="9405"/>
          <ac:inkMkLst>
            <pc:docMk/>
            <pc:sldMk cId="2303502608" sldId="331"/>
            <ac:inkMk id="437" creationId="{DF2566FE-65D6-6409-2C7B-FE172CEF4647}"/>
          </ac:inkMkLst>
        </pc:inkChg>
        <pc:inkChg chg="add del mod">
          <ac:chgData name="Kokchun Giang" userId="67e2125d-ec8c-4323-9653-9824a2ad815f" providerId="ADAL" clId="{C25B542B-E4E8-D141-AA14-043D930A865A}" dt="2024-01-24T19:10:00.564" v="341" actId="9405"/>
          <ac:inkMkLst>
            <pc:docMk/>
            <pc:sldMk cId="2303502608" sldId="331"/>
            <ac:inkMk id="438" creationId="{734BB3F7-041E-FF3E-3EDE-7553C73F7E00}"/>
          </ac:inkMkLst>
        </pc:inkChg>
        <pc:inkChg chg="add del">
          <ac:chgData name="Kokchun Giang" userId="67e2125d-ec8c-4323-9653-9824a2ad815f" providerId="ADAL" clId="{C25B542B-E4E8-D141-AA14-043D930A865A}" dt="2024-01-24T19:15:10.176" v="534" actId="9405"/>
          <ac:inkMkLst>
            <pc:docMk/>
            <pc:sldMk cId="2303502608" sldId="331"/>
            <ac:inkMk id="438" creationId="{BD548779-FD2C-2BCD-2917-241416C8D6B3}"/>
          </ac:inkMkLst>
        </pc:inkChg>
        <pc:inkChg chg="add del">
          <ac:chgData name="Kokchun Giang" userId="67e2125d-ec8c-4323-9653-9824a2ad815f" providerId="ADAL" clId="{C25B542B-E4E8-D141-AA14-043D930A865A}" dt="2024-01-24T19:15:09.543" v="533" actId="9405"/>
          <ac:inkMkLst>
            <pc:docMk/>
            <pc:sldMk cId="2303502608" sldId="331"/>
            <ac:inkMk id="439" creationId="{337167D8-935F-222E-1043-3B6E4B92BE53}"/>
          </ac:inkMkLst>
        </pc:inkChg>
        <pc:inkChg chg="add del mod">
          <ac:chgData name="Kokchun Giang" userId="67e2125d-ec8c-4323-9653-9824a2ad815f" providerId="ADAL" clId="{C25B542B-E4E8-D141-AA14-043D930A865A}" dt="2024-01-24T19:10:00.215" v="340" actId="9405"/>
          <ac:inkMkLst>
            <pc:docMk/>
            <pc:sldMk cId="2303502608" sldId="331"/>
            <ac:inkMk id="439" creationId="{71873E2B-8A7F-3482-E906-2F0B8CD9B8B8}"/>
          </ac:inkMkLst>
        </pc:inkChg>
        <pc:inkChg chg="add mod">
          <ac:chgData name="Kokchun Giang" userId="67e2125d-ec8c-4323-9653-9824a2ad815f" providerId="ADAL" clId="{C25B542B-E4E8-D141-AA14-043D930A865A}" dt="2024-01-24T19:15:13.184" v="538"/>
          <ac:inkMkLst>
            <pc:docMk/>
            <pc:sldMk cId="2303502608" sldId="331"/>
            <ac:inkMk id="440" creationId="{099A67E4-B22B-2F2D-E3F0-AAD29A4F40EF}"/>
          </ac:inkMkLst>
        </pc:inkChg>
        <pc:inkChg chg="add del mod">
          <ac:chgData name="Kokchun Giang" userId="67e2125d-ec8c-4323-9653-9824a2ad815f" providerId="ADAL" clId="{C25B542B-E4E8-D141-AA14-043D930A865A}" dt="2024-01-24T19:10:00.001" v="339"/>
          <ac:inkMkLst>
            <pc:docMk/>
            <pc:sldMk cId="2303502608" sldId="331"/>
            <ac:inkMk id="440" creationId="{0C723264-981D-57E1-0C15-8904DB11F357}"/>
          </ac:inkMkLst>
        </pc:inkChg>
        <pc:inkChg chg="add mod">
          <ac:chgData name="Kokchun Giang" userId="67e2125d-ec8c-4323-9653-9824a2ad815f" providerId="ADAL" clId="{C25B542B-E4E8-D141-AA14-043D930A865A}" dt="2024-01-24T19:15:13.184" v="538"/>
          <ac:inkMkLst>
            <pc:docMk/>
            <pc:sldMk cId="2303502608" sldId="331"/>
            <ac:inkMk id="441" creationId="{CE2E5275-3017-2E22-B76D-219B265A12AA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2" creationId="{B6BD915D-4480-761B-7BC5-7E39AB47CA50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3" creationId="{ACEB7EE1-D1DF-1ADF-C1E4-05645D75DFAC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4" creationId="{F72D1259-8EED-AB21-0AB0-290995881C7A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5" creationId="{BDF0C5BF-E502-343A-F23F-C97D897AF143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6" creationId="{9A4590F6-F78B-EFF4-F291-4CA39D909CFB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7" creationId="{10C38711-F518-3230-6945-0DEBEF008CFA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8" creationId="{43E5E304-A3AB-4A86-7120-B68823437317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9" creationId="{2CF31384-A071-18B5-EB06-0FAC2E9AE85A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50" creationId="{5CE4E939-3845-F4D5-22D8-1FCC265754B4}"/>
          </ac:inkMkLst>
        </pc:inkChg>
        <pc:inkChg chg="add mod">
          <ac:chgData name="Kokchun Giang" userId="67e2125d-ec8c-4323-9653-9824a2ad815f" providerId="ADAL" clId="{C25B542B-E4E8-D141-AA14-043D930A865A}" dt="2024-01-24T19:11:32.219" v="394" actId="164"/>
          <ac:inkMkLst>
            <pc:docMk/>
            <pc:sldMk cId="2303502608" sldId="331"/>
            <ac:inkMk id="452" creationId="{B6919C36-9C99-9FF9-4662-8B93091B3D87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3" creationId="{F8224E80-00A6-750A-D718-9FD8A96CA2A9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4" creationId="{B866C616-8BCC-A7A1-C19F-6F894E8C44F2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5" creationId="{BD3EAC2F-A683-58BE-1CF7-3DC3C14D14CE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6" creationId="{866D8600-2490-821D-C07B-C8E3CAD3C517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7" creationId="{0975CDFB-6462-4630-07E8-E1EC6A1028F9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8" creationId="{87830E34-90B3-53DA-5BB4-0290C739ABBD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9" creationId="{6C698834-CD67-BF8B-B21B-207527200DA7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61" creationId="{EF7A2AE5-759B-2A3F-4660-CE19F33AF901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62" creationId="{4C1A7CB4-96D4-078E-A766-4D168AF763E3}"/>
          </ac:inkMkLst>
        </pc:inkChg>
        <pc:inkChg chg="add del mod">
          <ac:chgData name="Kokchun Giang" userId="67e2125d-ec8c-4323-9653-9824a2ad815f" providerId="ADAL" clId="{C25B542B-E4E8-D141-AA14-043D930A865A}" dt="2024-01-24T19:10:21.538" v="375" actId="9405"/>
          <ac:inkMkLst>
            <pc:docMk/>
            <pc:sldMk cId="2303502608" sldId="331"/>
            <ac:inkMk id="463" creationId="{05CF3D6E-45E0-880C-A0A5-8F37853939E0}"/>
          </ac:inkMkLst>
        </pc:inkChg>
        <pc:inkChg chg="add del mod">
          <ac:chgData name="Kokchun Giang" userId="67e2125d-ec8c-4323-9653-9824a2ad815f" providerId="ADAL" clId="{C25B542B-E4E8-D141-AA14-043D930A865A}" dt="2024-01-24T19:14:51.192" v="508" actId="9405"/>
          <ac:inkMkLst>
            <pc:docMk/>
            <pc:sldMk cId="2303502608" sldId="331"/>
            <ac:inkMk id="464" creationId="{3B7FDE90-289E-B09D-2DE8-CCCB9EE6BE25}"/>
          </ac:inkMkLst>
        </pc:inkChg>
        <pc:inkChg chg="add del mod">
          <ac:chgData name="Kokchun Giang" userId="67e2125d-ec8c-4323-9653-9824a2ad815f" providerId="ADAL" clId="{C25B542B-E4E8-D141-AA14-043D930A865A}" dt="2024-01-24T19:10:21.103" v="374" actId="9405"/>
          <ac:inkMkLst>
            <pc:docMk/>
            <pc:sldMk cId="2303502608" sldId="331"/>
            <ac:inkMk id="464" creationId="{79B651DE-3258-4BA0-94D7-E40DF740474A}"/>
          </ac:inkMkLst>
        </pc:inkChg>
        <pc:inkChg chg="add del mod">
          <ac:chgData name="Kokchun Giang" userId="67e2125d-ec8c-4323-9653-9824a2ad815f" providerId="ADAL" clId="{C25B542B-E4E8-D141-AA14-043D930A865A}" dt="2024-01-24T19:10:20.764" v="373" actId="9405"/>
          <ac:inkMkLst>
            <pc:docMk/>
            <pc:sldMk cId="2303502608" sldId="331"/>
            <ac:inkMk id="465" creationId="{1DBD5352-A4F8-C8C1-ED93-7DAE94E2D5C5}"/>
          </ac:inkMkLst>
        </pc:inkChg>
        <pc:inkChg chg="add del mod">
          <ac:chgData name="Kokchun Giang" userId="67e2125d-ec8c-4323-9653-9824a2ad815f" providerId="ADAL" clId="{C25B542B-E4E8-D141-AA14-043D930A865A}" dt="2024-01-24T19:14:51.190" v="507" actId="9405"/>
          <ac:inkMkLst>
            <pc:docMk/>
            <pc:sldMk cId="2303502608" sldId="331"/>
            <ac:inkMk id="465" creationId="{A26C3083-0FA0-1169-00CA-04C4A6737149}"/>
          </ac:inkMkLst>
        </pc:inkChg>
        <pc:inkChg chg="add del mod">
          <ac:chgData name="Kokchun Giang" userId="67e2125d-ec8c-4323-9653-9824a2ad815f" providerId="ADAL" clId="{C25B542B-E4E8-D141-AA14-043D930A865A}" dt="2024-01-24T19:14:50.975" v="506" actId="9405"/>
          <ac:inkMkLst>
            <pc:docMk/>
            <pc:sldMk cId="2303502608" sldId="331"/>
            <ac:inkMk id="466" creationId="{34E802C4-A3C3-9089-0BB1-6B1A110F6D63}"/>
          </ac:inkMkLst>
        </pc:inkChg>
        <pc:inkChg chg="add del mod">
          <ac:chgData name="Kokchun Giang" userId="67e2125d-ec8c-4323-9653-9824a2ad815f" providerId="ADAL" clId="{C25B542B-E4E8-D141-AA14-043D930A865A}" dt="2024-01-24T19:10:20.471" v="372" actId="9405"/>
          <ac:inkMkLst>
            <pc:docMk/>
            <pc:sldMk cId="2303502608" sldId="331"/>
            <ac:inkMk id="466" creationId="{D48E965B-3B31-BBCB-447E-3840A791ACD8}"/>
          </ac:inkMkLst>
        </pc:inkChg>
        <pc:inkChg chg="add del mod">
          <ac:chgData name="Kokchun Giang" userId="67e2125d-ec8c-4323-9653-9824a2ad815f" providerId="ADAL" clId="{C25B542B-E4E8-D141-AA14-043D930A865A}" dt="2024-01-24T19:14:50.966" v="505" actId="9405"/>
          <ac:inkMkLst>
            <pc:docMk/>
            <pc:sldMk cId="2303502608" sldId="331"/>
            <ac:inkMk id="467" creationId="{6968DFF4-7417-AD13-37D9-0BE7F4707ECD}"/>
          </ac:inkMkLst>
        </pc:inkChg>
        <pc:inkChg chg="add del mod">
          <ac:chgData name="Kokchun Giang" userId="67e2125d-ec8c-4323-9653-9824a2ad815f" providerId="ADAL" clId="{C25B542B-E4E8-D141-AA14-043D930A865A}" dt="2024-01-24T19:10:20.212" v="371"/>
          <ac:inkMkLst>
            <pc:docMk/>
            <pc:sldMk cId="2303502608" sldId="331"/>
            <ac:inkMk id="467" creationId="{99DA1A3F-3ED7-099C-BA02-E78B9BC1A059}"/>
          </ac:inkMkLst>
        </pc:inkChg>
        <pc:inkChg chg="add del mod">
          <ac:chgData name="Kokchun Giang" userId="67e2125d-ec8c-4323-9653-9824a2ad815f" providerId="ADAL" clId="{C25B542B-E4E8-D141-AA14-043D930A865A}" dt="2024-01-24T19:14:50.748" v="504" actId="9405"/>
          <ac:inkMkLst>
            <pc:docMk/>
            <pc:sldMk cId="2303502608" sldId="331"/>
            <ac:inkMk id="468" creationId="{FD4314C3-D4C9-85FA-3E49-168949B3F34C}"/>
          </ac:inkMkLst>
        </pc:inkChg>
        <pc:inkChg chg="add del mod">
          <ac:chgData name="Kokchun Giang" userId="67e2125d-ec8c-4323-9653-9824a2ad815f" providerId="ADAL" clId="{C25B542B-E4E8-D141-AA14-043D930A865A}" dt="2024-01-24T19:14:50.640" v="503" actId="9405"/>
          <ac:inkMkLst>
            <pc:docMk/>
            <pc:sldMk cId="2303502608" sldId="331"/>
            <ac:inkMk id="469" creationId="{4F806E98-93F2-DF76-193D-3CE10C9C01F2}"/>
          </ac:inkMkLst>
        </pc:inkChg>
        <pc:inkChg chg="add del">
          <ac:chgData name="Kokchun Giang" userId="67e2125d-ec8c-4323-9653-9824a2ad815f" providerId="ADAL" clId="{C25B542B-E4E8-D141-AA14-043D930A865A}" dt="2024-01-24T19:10:24.699" v="381" actId="9405"/>
          <ac:inkMkLst>
            <pc:docMk/>
            <pc:sldMk cId="2303502608" sldId="331"/>
            <ac:inkMk id="469" creationId="{F00C5300-42D6-B31E-3AEB-28F5C839FCD7}"/>
          </ac:inkMkLst>
        </pc:inkChg>
        <pc:inkChg chg="add del mod">
          <ac:chgData name="Kokchun Giang" userId="67e2125d-ec8c-4323-9653-9824a2ad815f" providerId="ADAL" clId="{C25B542B-E4E8-D141-AA14-043D930A865A}" dt="2024-01-24T19:14:50.106" v="502" actId="9405"/>
          <ac:inkMkLst>
            <pc:docMk/>
            <pc:sldMk cId="2303502608" sldId="331"/>
            <ac:inkMk id="470" creationId="{106251C8-0284-B700-9F1E-D8391E105345}"/>
          </ac:inkMkLst>
        </pc:inkChg>
        <pc:inkChg chg="add del">
          <ac:chgData name="Kokchun Giang" userId="67e2125d-ec8c-4323-9653-9824a2ad815f" providerId="ADAL" clId="{C25B542B-E4E8-D141-AA14-043D930A865A}" dt="2024-01-24T19:10:24.072" v="380" actId="9405"/>
          <ac:inkMkLst>
            <pc:docMk/>
            <pc:sldMk cId="2303502608" sldId="331"/>
            <ac:inkMk id="470" creationId="{E8FEA532-9CB0-85F3-D8FD-F4FAAB31F8D3}"/>
          </ac:inkMkLst>
        </pc:inkChg>
        <pc:inkChg chg="add del">
          <ac:chgData name="Kokchun Giang" userId="67e2125d-ec8c-4323-9653-9824a2ad815f" providerId="ADAL" clId="{C25B542B-E4E8-D141-AA14-043D930A865A}" dt="2024-01-24T19:14:49.988" v="501" actId="9405"/>
          <ac:inkMkLst>
            <pc:docMk/>
            <pc:sldMk cId="2303502608" sldId="331"/>
            <ac:inkMk id="471" creationId="{3B2AD95E-B73D-BAA6-E748-E876EC09B1E5}"/>
          </ac:inkMkLst>
        </pc:inkChg>
        <pc:inkChg chg="add del">
          <ac:chgData name="Kokchun Giang" userId="67e2125d-ec8c-4323-9653-9824a2ad815f" providerId="ADAL" clId="{C25B542B-E4E8-D141-AA14-043D930A865A}" dt="2024-01-24T19:10:23.604" v="379" actId="9405"/>
          <ac:inkMkLst>
            <pc:docMk/>
            <pc:sldMk cId="2303502608" sldId="331"/>
            <ac:inkMk id="471" creationId="{ED123EC1-33FD-35F9-644D-99941728601C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2" creationId="{A527864F-14FD-F467-B56A-C1D48A3B614F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3" creationId="{747FB6F2-2FC4-10B4-3ABC-092813116860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4" creationId="{D29E2892-F293-2F3C-F1E8-E86899FE28CD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5" creationId="{D2D4883C-723F-A181-0B7F-6B4AF8989749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6" creationId="{3413E2C2-F682-4065-CC9A-DFD929F44C61}"/>
          </ac:inkMkLst>
        </pc:inkChg>
        <pc:inkChg chg="add del mod">
          <ac:chgData name="Kokchun Giang" userId="67e2125d-ec8c-4323-9653-9824a2ad815f" providerId="ADAL" clId="{C25B542B-E4E8-D141-AA14-043D930A865A}" dt="2024-01-24T19:13:33.568" v="420" actId="9405"/>
          <ac:inkMkLst>
            <pc:docMk/>
            <pc:sldMk cId="2303502608" sldId="331"/>
            <ac:inkMk id="484" creationId="{583A34CA-EB45-E37B-D790-0BDBB9A15528}"/>
          </ac:inkMkLst>
        </pc:inkChg>
        <pc:inkChg chg="add del">
          <ac:chgData name="Kokchun Giang" userId="67e2125d-ec8c-4323-9653-9824a2ad815f" providerId="ADAL" clId="{C25B542B-E4E8-D141-AA14-043D930A865A}" dt="2024-01-24T19:14:49.591" v="500" actId="9405"/>
          <ac:inkMkLst>
            <pc:docMk/>
            <pc:sldMk cId="2303502608" sldId="331"/>
            <ac:inkMk id="484" creationId="{D62396CE-0C0E-DE46-51EC-937EC5B94CAA}"/>
          </ac:inkMkLst>
        </pc:inkChg>
        <pc:inkChg chg="add del mod">
          <ac:chgData name="Kokchun Giang" userId="67e2125d-ec8c-4323-9653-9824a2ad815f" providerId="ADAL" clId="{C25B542B-E4E8-D141-AA14-043D930A865A}" dt="2024-01-24T19:14:49.406" v="499" actId="9405"/>
          <ac:inkMkLst>
            <pc:docMk/>
            <pc:sldMk cId="2303502608" sldId="331"/>
            <ac:inkMk id="485" creationId="{ABE36FD2-9B40-6BE3-46FE-DE32B24C4E33}"/>
          </ac:inkMkLst>
        </pc:inkChg>
        <pc:inkChg chg="add del mod">
          <ac:chgData name="Kokchun Giang" userId="67e2125d-ec8c-4323-9653-9824a2ad815f" providerId="ADAL" clId="{C25B542B-E4E8-D141-AA14-043D930A865A}" dt="2024-01-24T19:13:33.226" v="419" actId="9405"/>
          <ac:inkMkLst>
            <pc:docMk/>
            <pc:sldMk cId="2303502608" sldId="331"/>
            <ac:inkMk id="485" creationId="{B7282520-6A9E-B59A-83D4-2D1CC135C0BF}"/>
          </ac:inkMkLst>
        </pc:inkChg>
        <pc:inkChg chg="add del mod">
          <ac:chgData name="Kokchun Giang" userId="67e2125d-ec8c-4323-9653-9824a2ad815f" providerId="ADAL" clId="{C25B542B-E4E8-D141-AA14-043D930A865A}" dt="2024-01-24T19:14:49.272" v="498" actId="9405"/>
          <ac:inkMkLst>
            <pc:docMk/>
            <pc:sldMk cId="2303502608" sldId="331"/>
            <ac:inkMk id="486" creationId="{E9BDDBA9-DC5F-E5FF-4F97-D817FD6E6EDA}"/>
          </ac:inkMkLst>
        </pc:inkChg>
        <pc:inkChg chg="add del mod">
          <ac:chgData name="Kokchun Giang" userId="67e2125d-ec8c-4323-9653-9824a2ad815f" providerId="ADAL" clId="{C25B542B-E4E8-D141-AA14-043D930A865A}" dt="2024-01-24T19:13:32.901" v="418" actId="9405"/>
          <ac:inkMkLst>
            <pc:docMk/>
            <pc:sldMk cId="2303502608" sldId="331"/>
            <ac:inkMk id="486" creationId="{F956B54C-BDFE-EAFF-90E4-AB79F4C30B1C}"/>
          </ac:inkMkLst>
        </pc:inkChg>
        <pc:inkChg chg="add del">
          <ac:chgData name="Kokchun Giang" userId="67e2125d-ec8c-4323-9653-9824a2ad815f" providerId="ADAL" clId="{C25B542B-E4E8-D141-AA14-043D930A865A}" dt="2024-01-24T19:13:32.566" v="417" actId="9405"/>
          <ac:inkMkLst>
            <pc:docMk/>
            <pc:sldMk cId="2303502608" sldId="331"/>
            <ac:inkMk id="487" creationId="{6A66A23B-4A6A-DF5B-45BF-6501BC47AB4A}"/>
          </ac:inkMkLst>
        </pc:inkChg>
        <pc:inkChg chg="add del">
          <ac:chgData name="Kokchun Giang" userId="67e2125d-ec8c-4323-9653-9824a2ad815f" providerId="ADAL" clId="{C25B542B-E4E8-D141-AA14-043D930A865A}" dt="2024-01-24T19:14:49.142" v="497"/>
          <ac:inkMkLst>
            <pc:docMk/>
            <pc:sldMk cId="2303502608" sldId="331"/>
            <ac:inkMk id="487" creationId="{EE1A9218-B30C-E1CB-2643-7D416769A688}"/>
          </ac:inkMkLst>
        </pc:inkChg>
        <pc:inkChg chg="add del">
          <ac:chgData name="Kokchun Giang" userId="67e2125d-ec8c-4323-9653-9824a2ad815f" providerId="ADAL" clId="{C25B542B-E4E8-D141-AA14-043D930A865A}" dt="2024-01-24T19:13:32.213" v="416"/>
          <ac:inkMkLst>
            <pc:docMk/>
            <pc:sldMk cId="2303502608" sldId="331"/>
            <ac:inkMk id="488" creationId="{A1E9384B-BAB7-E3FA-F4C2-5ED884074FED}"/>
          </ac:inkMkLst>
        </pc:inkChg>
        <pc:inkChg chg="add del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490" creationId="{21297581-E100-2F90-AE39-2F3D8F511165}"/>
          </ac:inkMkLst>
        </pc:inkChg>
        <pc:inkChg chg="add del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491" creationId="{3DA5ED0C-6362-E8CD-F240-FD225D637183}"/>
          </ac:inkMkLst>
        </pc:inkChg>
        <pc:inkChg chg="add del mod">
          <ac:chgData name="Kokchun Giang" userId="67e2125d-ec8c-4323-9653-9824a2ad815f" providerId="ADAL" clId="{C25B542B-E4E8-D141-AA14-043D930A865A}" dt="2024-01-24T19:13:41.909" v="443" actId="9405"/>
          <ac:inkMkLst>
            <pc:docMk/>
            <pc:sldMk cId="2303502608" sldId="331"/>
            <ac:inkMk id="492" creationId="{DC852148-7F9F-C37B-902A-70A90E2FC1B2}"/>
          </ac:inkMkLst>
        </pc:inkChg>
        <pc:inkChg chg="add del mod">
          <ac:chgData name="Kokchun Giang" userId="67e2125d-ec8c-4323-9653-9824a2ad815f" providerId="ADAL" clId="{C25B542B-E4E8-D141-AA14-043D930A865A}" dt="2024-01-24T19:13:41.606" v="442" actId="9405"/>
          <ac:inkMkLst>
            <pc:docMk/>
            <pc:sldMk cId="2303502608" sldId="331"/>
            <ac:inkMk id="493" creationId="{6A47B0BE-5F36-3754-8EE1-7EFB56043742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494" creationId="{529A774D-CC0B-A02C-6A78-28579495A68A}"/>
          </ac:inkMkLst>
        </pc:inkChg>
        <pc:inkChg chg="add del mod">
          <ac:chgData name="Kokchun Giang" userId="67e2125d-ec8c-4323-9653-9824a2ad815f" providerId="ADAL" clId="{C25B542B-E4E8-D141-AA14-043D930A865A}" dt="2024-01-24T19:13:41.291" v="441" actId="9405"/>
          <ac:inkMkLst>
            <pc:docMk/>
            <pc:sldMk cId="2303502608" sldId="331"/>
            <ac:inkMk id="494" creationId="{89A1ECAA-40CD-A9CA-EE70-CC28CE3A0E03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5" creationId="{02C48A01-9A08-412F-633A-3A9ECBB95F4D}"/>
          </ac:inkMkLst>
        </pc:inkChg>
        <pc:inkChg chg="add del mod">
          <ac:chgData name="Kokchun Giang" userId="67e2125d-ec8c-4323-9653-9824a2ad815f" providerId="ADAL" clId="{C25B542B-E4E8-D141-AA14-043D930A865A}" dt="2024-01-24T19:13:40.974" v="440" actId="9405"/>
          <ac:inkMkLst>
            <pc:docMk/>
            <pc:sldMk cId="2303502608" sldId="331"/>
            <ac:inkMk id="495" creationId="{D0380A31-16C3-ACEB-8C3D-E2433A372BFE}"/>
          </ac:inkMkLst>
        </pc:inkChg>
        <pc:inkChg chg="add del">
          <ac:chgData name="Kokchun Giang" userId="67e2125d-ec8c-4323-9653-9824a2ad815f" providerId="ADAL" clId="{C25B542B-E4E8-D141-AA14-043D930A865A}" dt="2024-01-24T19:13:40.673" v="439" actId="9405"/>
          <ac:inkMkLst>
            <pc:docMk/>
            <pc:sldMk cId="2303502608" sldId="331"/>
            <ac:inkMk id="496" creationId="{A1B6B7A5-C793-321B-A47B-1AF3AB45AD3D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6" creationId="{AF2FAF86-9A20-3218-376A-EACDC441B653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7" creationId="{2086503A-863B-9B86-A7E1-C82CF272173E}"/>
          </ac:inkMkLst>
        </pc:inkChg>
        <pc:inkChg chg="add del">
          <ac:chgData name="Kokchun Giang" userId="67e2125d-ec8c-4323-9653-9824a2ad815f" providerId="ADAL" clId="{C25B542B-E4E8-D141-AA14-043D930A865A}" dt="2024-01-24T19:13:40.357" v="438" actId="9405"/>
          <ac:inkMkLst>
            <pc:docMk/>
            <pc:sldMk cId="2303502608" sldId="331"/>
            <ac:inkMk id="497" creationId="{A34DA087-FAA8-EC20-6954-5B952EA89566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8" creationId="{27DD2E05-A3DF-A485-DB82-69E2B20333EF}"/>
          </ac:inkMkLst>
        </pc:inkChg>
        <pc:inkChg chg="add del">
          <ac:chgData name="Kokchun Giang" userId="67e2125d-ec8c-4323-9653-9824a2ad815f" providerId="ADAL" clId="{C25B542B-E4E8-D141-AA14-043D930A865A}" dt="2024-01-24T19:13:40.040" v="437" actId="9405"/>
          <ac:inkMkLst>
            <pc:docMk/>
            <pc:sldMk cId="2303502608" sldId="331"/>
            <ac:inkMk id="498" creationId="{6A248156-80FD-2980-FD85-0710ECF254CC}"/>
          </ac:inkMkLst>
        </pc:inkChg>
        <pc:inkChg chg="add del mod">
          <ac:chgData name="Kokchun Giang" userId="67e2125d-ec8c-4323-9653-9824a2ad815f" providerId="ADAL" clId="{C25B542B-E4E8-D141-AA14-043D930A865A}" dt="2024-01-24T19:13:39.724" v="436" actId="9405"/>
          <ac:inkMkLst>
            <pc:docMk/>
            <pc:sldMk cId="2303502608" sldId="331"/>
            <ac:inkMk id="499" creationId="{366FD862-FEA2-9196-F73E-05EBA77916A4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9" creationId="{C7E22254-5DD2-415A-933D-D81B400CBF18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500" creationId="{02C73339-872A-E787-4142-3DD78942A848}"/>
          </ac:inkMkLst>
        </pc:inkChg>
        <pc:inkChg chg="add del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500" creationId="{3017C03B-48EA-414B-BB96-DFF9E8E906F2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501" creationId="{5308BA11-FFE3-E1E4-190B-2FC4EC74DE22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502" creationId="{A2FD3ECF-6C26-8847-AB6C-DAA6DE43FBD3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503" creationId="{61DC0929-5B78-FE16-0614-1B1F346BF041}"/>
          </ac:inkMkLst>
        </pc:inkChg>
        <pc:inkChg chg="add mod">
          <ac:chgData name="Kokchun Giang" userId="67e2125d-ec8c-4323-9653-9824a2ad815f" providerId="ADAL" clId="{C25B542B-E4E8-D141-AA14-043D930A865A}" dt="2024-01-24T19:15:30.252" v="540" actId="164"/>
          <ac:inkMkLst>
            <pc:docMk/>
            <pc:sldMk cId="2303502608" sldId="331"/>
            <ac:inkMk id="504" creationId="{BDD4D3DE-AE95-EF74-E6D8-F508C2F2CA0D}"/>
          </ac:inkMkLst>
        </pc:inkChg>
        <pc:inkChg chg="add mod">
          <ac:chgData name="Kokchun Giang" userId="67e2125d-ec8c-4323-9653-9824a2ad815f" providerId="ADAL" clId="{C25B542B-E4E8-D141-AA14-043D930A865A}" dt="2024-01-24T19:15:30.252" v="540" actId="164"/>
          <ac:inkMkLst>
            <pc:docMk/>
            <pc:sldMk cId="2303502608" sldId="331"/>
            <ac:inkMk id="505" creationId="{2626F761-0B31-1B05-D125-C4B14A100605}"/>
          </ac:inkMkLst>
        </pc:inkChg>
        <pc:inkChg chg="add mod">
          <ac:chgData name="Kokchun Giang" userId="67e2125d-ec8c-4323-9653-9824a2ad815f" providerId="ADAL" clId="{C25B542B-E4E8-D141-AA14-043D930A865A}" dt="2024-01-24T19:15:04.678" v="527"/>
          <ac:inkMkLst>
            <pc:docMk/>
            <pc:sldMk cId="2303502608" sldId="331"/>
            <ac:inkMk id="508" creationId="{463FE002-8F7F-E0FF-D8FE-5F111A31D1AC}"/>
          </ac:inkMkLst>
        </pc:inkChg>
        <pc:inkChg chg="add mod">
          <ac:chgData name="Kokchun Giang" userId="67e2125d-ec8c-4323-9653-9824a2ad815f" providerId="ADAL" clId="{C25B542B-E4E8-D141-AA14-043D930A865A}" dt="2024-01-24T19:15:04.678" v="527"/>
          <ac:inkMkLst>
            <pc:docMk/>
            <pc:sldMk cId="2303502608" sldId="331"/>
            <ac:inkMk id="509" creationId="{8BCBC626-580A-7010-7DB5-2942D7163F74}"/>
          </ac:inkMkLst>
        </pc:inkChg>
        <pc:inkChg chg="add mod">
          <ac:chgData name="Kokchun Giang" userId="67e2125d-ec8c-4323-9653-9824a2ad815f" providerId="ADAL" clId="{C25B542B-E4E8-D141-AA14-043D930A865A}" dt="2024-01-24T19:15:07.858" v="530"/>
          <ac:inkMkLst>
            <pc:docMk/>
            <pc:sldMk cId="2303502608" sldId="331"/>
            <ac:inkMk id="511" creationId="{478F2349-5791-7C13-557A-65A91C920954}"/>
          </ac:inkMkLst>
        </pc:inkChg>
        <pc:inkChg chg="add mod">
          <ac:chgData name="Kokchun Giang" userId="67e2125d-ec8c-4323-9653-9824a2ad815f" providerId="ADAL" clId="{C25B542B-E4E8-D141-AA14-043D930A865A}" dt="2024-01-24T19:15:13.184" v="538"/>
          <ac:inkMkLst>
            <pc:docMk/>
            <pc:sldMk cId="2303502608" sldId="331"/>
            <ac:inkMk id="512" creationId="{F45EC965-2B5D-FC5B-3C81-24312677B711}"/>
          </ac:inkMkLst>
        </pc:inkChg>
        <pc:inkChg chg="add mod">
          <ac:chgData name="Kokchun Giang" userId="67e2125d-ec8c-4323-9653-9824a2ad815f" providerId="ADAL" clId="{C25B542B-E4E8-D141-AA14-043D930A865A}" dt="2024-01-24T19:52:29.598" v="1863" actId="164"/>
          <ac:inkMkLst>
            <pc:docMk/>
            <pc:sldMk cId="2303502608" sldId="331"/>
            <ac:inkMk id="517" creationId="{D2F0923E-7FD7-9E91-61B3-07A3C8127477}"/>
          </ac:inkMkLst>
        </pc:inkChg>
        <pc:inkChg chg="add mod">
          <ac:chgData name="Kokchun Giang" userId="67e2125d-ec8c-4323-9653-9824a2ad815f" providerId="ADAL" clId="{C25B542B-E4E8-D141-AA14-043D930A865A}" dt="2024-01-24T19:20:20.199" v="642"/>
          <ac:inkMkLst>
            <pc:docMk/>
            <pc:sldMk cId="2303502608" sldId="331"/>
            <ac:inkMk id="518" creationId="{4FE9DB46-6033-E69F-C6F7-C5C31F839B17}"/>
          </ac:inkMkLst>
        </pc:inkChg>
        <pc:inkChg chg="add mod">
          <ac:chgData name="Kokchun Giang" userId="67e2125d-ec8c-4323-9653-9824a2ad815f" providerId="ADAL" clId="{C25B542B-E4E8-D141-AA14-043D930A865A}" dt="2024-01-24T19:20:20.199" v="642"/>
          <ac:inkMkLst>
            <pc:docMk/>
            <pc:sldMk cId="2303502608" sldId="331"/>
            <ac:inkMk id="519" creationId="{6B76355B-CFA5-5E10-3134-99C4FFF46840}"/>
          </ac:inkMkLst>
        </pc:inkChg>
        <pc:inkChg chg="add mod">
          <ac:chgData name="Kokchun Giang" userId="67e2125d-ec8c-4323-9653-9824a2ad815f" providerId="ADAL" clId="{C25B542B-E4E8-D141-AA14-043D930A865A}" dt="2024-01-24T19:52:29.598" v="1863" actId="164"/>
          <ac:inkMkLst>
            <pc:docMk/>
            <pc:sldMk cId="2303502608" sldId="331"/>
            <ac:inkMk id="521" creationId="{CE725051-2AFD-DB92-35B7-176DC70C99E9}"/>
          </ac:inkMkLst>
        </pc:inkChg>
        <pc:inkChg chg="add mod">
          <ac:chgData name="Kokchun Giang" userId="67e2125d-ec8c-4323-9653-9824a2ad815f" providerId="ADAL" clId="{C25B542B-E4E8-D141-AA14-043D930A865A}" dt="2024-01-24T19:20:25.080" v="648"/>
          <ac:inkMkLst>
            <pc:docMk/>
            <pc:sldMk cId="2303502608" sldId="331"/>
            <ac:inkMk id="522" creationId="{9A27D13D-AA41-7F41-58F4-924F1CB26922}"/>
          </ac:inkMkLst>
        </pc:inkChg>
        <pc:inkChg chg="add mod">
          <ac:chgData name="Kokchun Giang" userId="67e2125d-ec8c-4323-9653-9824a2ad815f" providerId="ADAL" clId="{C25B542B-E4E8-D141-AA14-043D930A865A}" dt="2024-01-24T19:20:25.080" v="648"/>
          <ac:inkMkLst>
            <pc:docMk/>
            <pc:sldMk cId="2303502608" sldId="331"/>
            <ac:inkMk id="523" creationId="{136D3EB6-D187-300D-4BCC-A28797FA168D}"/>
          </ac:inkMkLst>
        </pc:inkChg>
        <pc:inkChg chg="add mod">
          <ac:chgData name="Kokchun Giang" userId="67e2125d-ec8c-4323-9653-9824a2ad815f" providerId="ADAL" clId="{C25B542B-E4E8-D141-AA14-043D930A865A}" dt="2024-01-24T19:20:25.080" v="648"/>
          <ac:inkMkLst>
            <pc:docMk/>
            <pc:sldMk cId="2303502608" sldId="331"/>
            <ac:inkMk id="524" creationId="{626789A4-9C0E-36D9-F029-C7316350C3D8}"/>
          </ac:inkMkLst>
        </pc:inkChg>
        <pc:inkChg chg="add mod">
          <ac:chgData name="Kokchun Giang" userId="67e2125d-ec8c-4323-9653-9824a2ad815f" providerId="ADAL" clId="{C25B542B-E4E8-D141-AA14-043D930A865A}" dt="2024-01-24T19:20:25.080" v="648"/>
          <ac:inkMkLst>
            <pc:docMk/>
            <pc:sldMk cId="2303502608" sldId="331"/>
            <ac:inkMk id="525" creationId="{A9FA79CC-E120-02AA-54BF-DB9E16BD9D0E}"/>
          </ac:inkMkLst>
        </pc:inkChg>
        <pc:inkChg chg="add mod">
          <ac:chgData name="Kokchun Giang" userId="67e2125d-ec8c-4323-9653-9824a2ad815f" providerId="ADAL" clId="{C25B542B-E4E8-D141-AA14-043D930A865A}" dt="2024-01-24T19:20:49.727" v="653"/>
          <ac:inkMkLst>
            <pc:docMk/>
            <pc:sldMk cId="2303502608" sldId="331"/>
            <ac:inkMk id="527" creationId="{13B2164C-9EC7-FB77-EC83-C2F9A0FF800C}"/>
          </ac:inkMkLst>
        </pc:inkChg>
        <pc:inkChg chg="add mod">
          <ac:chgData name="Kokchun Giang" userId="67e2125d-ec8c-4323-9653-9824a2ad815f" providerId="ADAL" clId="{C25B542B-E4E8-D141-AA14-043D930A865A}" dt="2024-01-24T19:20:49.727" v="653"/>
          <ac:inkMkLst>
            <pc:docMk/>
            <pc:sldMk cId="2303502608" sldId="331"/>
            <ac:inkMk id="528" creationId="{3A5C14DB-F608-18E0-3A0B-9B728E017F4E}"/>
          </ac:inkMkLst>
        </pc:inkChg>
        <pc:inkChg chg="add mod">
          <ac:chgData name="Kokchun Giang" userId="67e2125d-ec8c-4323-9653-9824a2ad815f" providerId="ADAL" clId="{C25B542B-E4E8-D141-AA14-043D930A865A}" dt="2024-01-24T19:20:49.727" v="653"/>
          <ac:inkMkLst>
            <pc:docMk/>
            <pc:sldMk cId="2303502608" sldId="331"/>
            <ac:inkMk id="530" creationId="{7A2615DF-2650-2908-2ECF-681F41418F8F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2" creationId="{CBE9E599-4D5B-2BB9-AF17-FD7C2DF170CF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3" creationId="{2EC87FB9-60F5-1B4F-7A0C-DE06061370EF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4" creationId="{C30B4054-298D-0BE9-2623-B0037EABDF40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5" creationId="{7352EDC3-DFB6-EC84-3306-C1ACDE221FAC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6" creationId="{435A5595-354B-7EFF-D492-1DB937F038AF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38" creationId="{B287A21C-3C1E-EB65-E1E3-23B8FADD38E2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39" creationId="{DEB6448B-78FD-8B4B-C245-73ED128A9EC3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0" creationId="{FB320649-A9BE-C66B-C2A7-0D93845BE7C8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1" creationId="{1A76E3CA-D9FE-E5CE-9FBC-6ED441327C78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2" creationId="{15E26293-445C-168B-89EC-5943DBF81371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3" creationId="{52192D1D-6B44-80D3-06F4-DE97A2629A65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4" creationId="{E3353CE6-A770-0F37-4B9F-4E2CB3C956E7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5" creationId="{21AF4066-FF0E-F33C-5D5C-066AEA6CABE0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6" creationId="{59196588-C1D4-4766-9AB2-08A85B20B83A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8" creationId="{FD5495C1-DFB5-76B4-93F8-3F790745D954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9" creationId="{DEAF8E81-79CF-AFED-D62E-FAFD2DE8E461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0" creationId="{716F6C99-DA72-57E4-C885-BC9759E50DBD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1" creationId="{3D2D4A06-585E-C68F-7468-6B24E39B09E6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2" creationId="{69B2EB2B-7507-5696-74EA-9DB20A889128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3" creationId="{812D074A-B5FB-54DA-F6C2-D11D2C62B077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4" creationId="{74F19740-56E7-E386-0EE0-3EB1CD1D12DB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5" creationId="{0163EC17-7012-4DA9-55A3-E43AEB4A4885}"/>
          </ac:inkMkLst>
        </pc:inkChg>
        <pc:inkChg chg="add mod">
          <ac:chgData name="Kokchun Giang" userId="67e2125d-ec8c-4323-9653-9824a2ad815f" providerId="ADAL" clId="{C25B542B-E4E8-D141-AA14-043D930A865A}" dt="2024-01-24T19:21:17.785" v="681"/>
          <ac:inkMkLst>
            <pc:docMk/>
            <pc:sldMk cId="2303502608" sldId="331"/>
            <ac:inkMk id="557" creationId="{1F27E7B2-C8F8-D952-F638-CBB18D70F5E2}"/>
          </ac:inkMkLst>
        </pc:inkChg>
        <pc:inkChg chg="add mod">
          <ac:chgData name="Kokchun Giang" userId="67e2125d-ec8c-4323-9653-9824a2ad815f" providerId="ADAL" clId="{C25B542B-E4E8-D141-AA14-043D930A865A}" dt="2024-01-24T19:21:17.785" v="681"/>
          <ac:inkMkLst>
            <pc:docMk/>
            <pc:sldMk cId="2303502608" sldId="331"/>
            <ac:inkMk id="558" creationId="{AAC9309B-54A4-3EC7-5882-0508965FE392}"/>
          </ac:inkMkLst>
        </pc:inkChg>
        <pc:inkChg chg="add mod">
          <ac:chgData name="Kokchun Giang" userId="67e2125d-ec8c-4323-9653-9824a2ad815f" providerId="ADAL" clId="{C25B542B-E4E8-D141-AA14-043D930A865A}" dt="2024-01-24T19:52:57.697" v="1865" actId="164"/>
          <ac:inkMkLst>
            <pc:docMk/>
            <pc:sldMk cId="2303502608" sldId="331"/>
            <ac:inkMk id="560" creationId="{AB231084-86DE-FF1C-C958-6CEA2B4CE38C}"/>
          </ac:inkMkLst>
        </pc:inkChg>
        <pc:inkChg chg="add mod">
          <ac:chgData name="Kokchun Giang" userId="67e2125d-ec8c-4323-9653-9824a2ad815f" providerId="ADAL" clId="{C25B542B-E4E8-D141-AA14-043D930A865A}" dt="2024-01-24T19:21:21.838" v="687"/>
          <ac:inkMkLst>
            <pc:docMk/>
            <pc:sldMk cId="2303502608" sldId="331"/>
            <ac:inkMk id="561" creationId="{4EE29E04-8716-0635-C9B7-12E9304BCAD5}"/>
          </ac:inkMkLst>
        </pc:inkChg>
        <pc:inkChg chg="add mod">
          <ac:chgData name="Kokchun Giang" userId="67e2125d-ec8c-4323-9653-9824a2ad815f" providerId="ADAL" clId="{C25B542B-E4E8-D141-AA14-043D930A865A}" dt="2024-01-24T19:21:21.838" v="687"/>
          <ac:inkMkLst>
            <pc:docMk/>
            <pc:sldMk cId="2303502608" sldId="331"/>
            <ac:inkMk id="562" creationId="{50409821-CB4A-57B4-ABB9-5A2022BA0B9C}"/>
          </ac:inkMkLst>
        </pc:inkChg>
        <pc:inkChg chg="add mod">
          <ac:chgData name="Kokchun Giang" userId="67e2125d-ec8c-4323-9653-9824a2ad815f" providerId="ADAL" clId="{C25B542B-E4E8-D141-AA14-043D930A865A}" dt="2024-01-24T19:21:21.838" v="687"/>
          <ac:inkMkLst>
            <pc:docMk/>
            <pc:sldMk cId="2303502608" sldId="331"/>
            <ac:inkMk id="563" creationId="{C295D8C7-377C-B552-F6F6-D22C04F63575}"/>
          </ac:inkMkLst>
        </pc:inkChg>
        <pc:inkChg chg="add mod">
          <ac:chgData name="Kokchun Giang" userId="67e2125d-ec8c-4323-9653-9824a2ad815f" providerId="ADAL" clId="{C25B542B-E4E8-D141-AA14-043D930A865A}" dt="2024-01-24T19:21:21.838" v="687"/>
          <ac:inkMkLst>
            <pc:docMk/>
            <pc:sldMk cId="2303502608" sldId="331"/>
            <ac:inkMk id="564" creationId="{300C1D9F-97F2-1691-7D68-BC0BA70955D8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66" creationId="{7E0C0E1D-3E32-39C8-76E6-616FF3BCE3C2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67" creationId="{D70E73DC-B50A-DD85-A2B4-17869A4B91A9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68" creationId="{E16A5575-76D4-72E4-FBA0-C0BCB4AA44B3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69" creationId="{A4B6E698-ADFA-E0E3-B82F-54BE08EC6050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70" creationId="{AE2AFB4A-829F-D323-3EF2-1BA62ADC3D03}"/>
          </ac:inkMkLst>
        </pc:inkChg>
        <pc:inkChg chg="add del">
          <ac:chgData name="Kokchun Giang" userId="67e2125d-ec8c-4323-9653-9824a2ad815f" providerId="ADAL" clId="{C25B542B-E4E8-D141-AA14-043D930A865A}" dt="2024-01-24T19:21:35.880" v="695" actId="9405"/>
          <ac:inkMkLst>
            <pc:docMk/>
            <pc:sldMk cId="2303502608" sldId="331"/>
            <ac:inkMk id="572" creationId="{DC3B5AE4-BB57-B08B-056E-03955F880507}"/>
          </ac:inkMkLst>
        </pc:inkChg>
        <pc:inkChg chg="add del">
          <ac:chgData name="Kokchun Giang" userId="67e2125d-ec8c-4323-9653-9824a2ad815f" providerId="ADAL" clId="{C25B542B-E4E8-D141-AA14-043D930A865A}" dt="2024-01-24T19:22:05.887" v="737" actId="9405"/>
          <ac:inkMkLst>
            <pc:docMk/>
            <pc:sldMk cId="2303502608" sldId="331"/>
            <ac:inkMk id="573" creationId="{0668A8A5-56B7-9F0F-9D53-309E2AF95B73}"/>
          </ac:inkMkLst>
        </pc:inkChg>
        <pc:inkChg chg="add del">
          <ac:chgData name="Kokchun Giang" userId="67e2125d-ec8c-4323-9653-9824a2ad815f" providerId="ADAL" clId="{C25B542B-E4E8-D141-AA14-043D930A865A}" dt="2024-01-24T19:22:05.569" v="736" actId="9405"/>
          <ac:inkMkLst>
            <pc:docMk/>
            <pc:sldMk cId="2303502608" sldId="331"/>
            <ac:inkMk id="574" creationId="{D11D06D3-2186-5775-35F0-E5034CE17E80}"/>
          </ac:inkMkLst>
        </pc:inkChg>
        <pc:inkChg chg="add del mod">
          <ac:chgData name="Kokchun Giang" userId="67e2125d-ec8c-4323-9653-9824a2ad815f" providerId="ADAL" clId="{C25B542B-E4E8-D141-AA14-043D930A865A}" dt="2024-01-24T19:21:53.672" v="703" actId="9405"/>
          <ac:inkMkLst>
            <pc:docMk/>
            <pc:sldMk cId="2303502608" sldId="331"/>
            <ac:inkMk id="575" creationId="{3FD32758-D1C2-04CF-0443-CD215E7ADFBD}"/>
          </ac:inkMkLst>
        </pc:inkChg>
        <pc:inkChg chg="add del mod">
          <ac:chgData name="Kokchun Giang" userId="67e2125d-ec8c-4323-9653-9824a2ad815f" providerId="ADAL" clId="{C25B542B-E4E8-D141-AA14-043D930A865A}" dt="2024-01-24T19:21:52.999" v="702"/>
          <ac:inkMkLst>
            <pc:docMk/>
            <pc:sldMk cId="2303502608" sldId="331"/>
            <ac:inkMk id="576" creationId="{527F6D4F-21A1-FAC8-4068-7DA9586B924A}"/>
          </ac:inkMkLst>
        </pc:inkChg>
        <pc:inkChg chg="add del mod">
          <ac:chgData name="Kokchun Giang" userId="67e2125d-ec8c-4323-9653-9824a2ad815f" providerId="ADAL" clId="{C25B542B-E4E8-D141-AA14-043D930A865A}" dt="2024-01-24T19:22:05.220" v="735" actId="9405"/>
          <ac:inkMkLst>
            <pc:docMk/>
            <pc:sldMk cId="2303502608" sldId="331"/>
            <ac:inkMk id="578" creationId="{69AED327-5A89-5374-DB58-8AEAD49231F8}"/>
          </ac:inkMkLst>
        </pc:inkChg>
        <pc:inkChg chg="add del mod">
          <ac:chgData name="Kokchun Giang" userId="67e2125d-ec8c-4323-9653-9824a2ad815f" providerId="ADAL" clId="{C25B542B-E4E8-D141-AA14-043D930A865A}" dt="2024-01-24T19:22:05.021" v="734"/>
          <ac:inkMkLst>
            <pc:docMk/>
            <pc:sldMk cId="2303502608" sldId="331"/>
            <ac:inkMk id="579" creationId="{F46F4ADB-4CFD-BD06-5BA2-DB7AFB757ACD}"/>
          </ac:inkMkLst>
        </pc:inkChg>
        <pc:inkChg chg="add del mod">
          <ac:chgData name="Kokchun Giang" userId="67e2125d-ec8c-4323-9653-9824a2ad815f" providerId="ADAL" clId="{C25B542B-E4E8-D141-AA14-043D930A865A}" dt="2024-01-24T19:22:04.838" v="732" actId="9405"/>
          <ac:inkMkLst>
            <pc:docMk/>
            <pc:sldMk cId="2303502608" sldId="331"/>
            <ac:inkMk id="581" creationId="{F9F07329-4B75-959C-0019-FE39CADB1BCD}"/>
          </ac:inkMkLst>
        </pc:inkChg>
        <pc:inkChg chg="add del mod">
          <ac:chgData name="Kokchun Giang" userId="67e2125d-ec8c-4323-9653-9824a2ad815f" providerId="ADAL" clId="{C25B542B-E4E8-D141-AA14-043D930A865A}" dt="2024-01-24T19:22:04.652" v="731" actId="9405"/>
          <ac:inkMkLst>
            <pc:docMk/>
            <pc:sldMk cId="2303502608" sldId="331"/>
            <ac:inkMk id="582" creationId="{2F1D4213-5E48-5198-4295-CFEDBC3103A8}"/>
          </ac:inkMkLst>
        </pc:inkChg>
        <pc:inkChg chg="add del mod">
          <ac:chgData name="Kokchun Giang" userId="67e2125d-ec8c-4323-9653-9824a2ad815f" providerId="ADAL" clId="{C25B542B-E4E8-D141-AA14-043D930A865A}" dt="2024-01-24T19:22:04.470" v="730" actId="9405"/>
          <ac:inkMkLst>
            <pc:docMk/>
            <pc:sldMk cId="2303502608" sldId="331"/>
            <ac:inkMk id="583" creationId="{7B7529FF-A95E-C2A2-84AC-E7C172421A07}"/>
          </ac:inkMkLst>
        </pc:inkChg>
        <pc:inkChg chg="add del mod">
          <ac:chgData name="Kokchun Giang" userId="67e2125d-ec8c-4323-9653-9824a2ad815f" providerId="ADAL" clId="{C25B542B-E4E8-D141-AA14-043D930A865A}" dt="2024-01-24T19:22:04.287" v="729" actId="9405"/>
          <ac:inkMkLst>
            <pc:docMk/>
            <pc:sldMk cId="2303502608" sldId="331"/>
            <ac:inkMk id="584" creationId="{2F783E8A-1147-5258-B334-2D5FFB99BF45}"/>
          </ac:inkMkLst>
        </pc:inkChg>
        <pc:inkChg chg="add del mod">
          <ac:chgData name="Kokchun Giang" userId="67e2125d-ec8c-4323-9653-9824a2ad815f" providerId="ADAL" clId="{C25B542B-E4E8-D141-AA14-043D930A865A}" dt="2024-01-24T19:22:04.095" v="728" actId="9405"/>
          <ac:inkMkLst>
            <pc:docMk/>
            <pc:sldMk cId="2303502608" sldId="331"/>
            <ac:inkMk id="585" creationId="{E32A2D1A-A196-6C5A-D9D3-498A1CF0FC76}"/>
          </ac:inkMkLst>
        </pc:inkChg>
        <pc:inkChg chg="add del mod">
          <ac:chgData name="Kokchun Giang" userId="67e2125d-ec8c-4323-9653-9824a2ad815f" providerId="ADAL" clId="{C25B542B-E4E8-D141-AA14-043D930A865A}" dt="2024-01-24T19:22:03.903" v="727" actId="9405"/>
          <ac:inkMkLst>
            <pc:docMk/>
            <pc:sldMk cId="2303502608" sldId="331"/>
            <ac:inkMk id="586" creationId="{0B7EA028-B575-3553-C626-427E3F087E92}"/>
          </ac:inkMkLst>
        </pc:inkChg>
        <pc:inkChg chg="add del mod">
          <ac:chgData name="Kokchun Giang" userId="67e2125d-ec8c-4323-9653-9824a2ad815f" providerId="ADAL" clId="{C25B542B-E4E8-D141-AA14-043D930A865A}" dt="2024-01-24T19:22:03.719" v="726" actId="9405"/>
          <ac:inkMkLst>
            <pc:docMk/>
            <pc:sldMk cId="2303502608" sldId="331"/>
            <ac:inkMk id="587" creationId="{DD1D3CAF-CA2E-65DC-BD8A-5582A588010F}"/>
          </ac:inkMkLst>
        </pc:inkChg>
        <pc:inkChg chg="add del mod">
          <ac:chgData name="Kokchun Giang" userId="67e2125d-ec8c-4323-9653-9824a2ad815f" providerId="ADAL" clId="{C25B542B-E4E8-D141-AA14-043D930A865A}" dt="2024-01-24T19:22:03.528" v="725" actId="9405"/>
          <ac:inkMkLst>
            <pc:docMk/>
            <pc:sldMk cId="2303502608" sldId="331"/>
            <ac:inkMk id="588" creationId="{8375012F-0FA4-C1B0-452C-B7626741A20C}"/>
          </ac:inkMkLst>
        </pc:inkChg>
        <pc:inkChg chg="add del mod">
          <ac:chgData name="Kokchun Giang" userId="67e2125d-ec8c-4323-9653-9824a2ad815f" providerId="ADAL" clId="{C25B542B-E4E8-D141-AA14-043D930A865A}" dt="2024-01-24T19:22:03.344" v="724" actId="9405"/>
          <ac:inkMkLst>
            <pc:docMk/>
            <pc:sldMk cId="2303502608" sldId="331"/>
            <ac:inkMk id="589" creationId="{B7425902-886B-467D-2C6B-65CBF2576635}"/>
          </ac:inkMkLst>
        </pc:inkChg>
        <pc:inkChg chg="add del mod">
          <ac:chgData name="Kokchun Giang" userId="67e2125d-ec8c-4323-9653-9824a2ad815f" providerId="ADAL" clId="{C25B542B-E4E8-D141-AA14-043D930A865A}" dt="2024-01-24T19:22:03.144" v="723" actId="9405"/>
          <ac:inkMkLst>
            <pc:docMk/>
            <pc:sldMk cId="2303502608" sldId="331"/>
            <ac:inkMk id="590" creationId="{6A26BDA1-BB2A-DF80-C4AC-2E58D8E4DAF9}"/>
          </ac:inkMkLst>
        </pc:inkChg>
        <pc:inkChg chg="add del mod">
          <ac:chgData name="Kokchun Giang" userId="67e2125d-ec8c-4323-9653-9824a2ad815f" providerId="ADAL" clId="{C25B542B-E4E8-D141-AA14-043D930A865A}" dt="2024-01-24T19:22:02.936" v="722" actId="9405"/>
          <ac:inkMkLst>
            <pc:docMk/>
            <pc:sldMk cId="2303502608" sldId="331"/>
            <ac:inkMk id="591" creationId="{1AF8B9FD-916B-1481-01F7-D6D93C463517}"/>
          </ac:inkMkLst>
        </pc:inkChg>
        <pc:inkChg chg="add del mod">
          <ac:chgData name="Kokchun Giang" userId="67e2125d-ec8c-4323-9653-9824a2ad815f" providerId="ADAL" clId="{C25B542B-E4E8-D141-AA14-043D930A865A}" dt="2024-01-24T19:22:02.702" v="721"/>
          <ac:inkMkLst>
            <pc:docMk/>
            <pc:sldMk cId="2303502608" sldId="331"/>
            <ac:inkMk id="592" creationId="{10402C96-9B71-4026-4801-5CE2C092AD81}"/>
          </ac:inkMkLst>
        </pc:inkChg>
        <pc:inkChg chg="add mod">
          <ac:chgData name="Kokchun Giang" userId="67e2125d-ec8c-4323-9653-9824a2ad815f" providerId="ADAL" clId="{C25B542B-E4E8-D141-AA14-043D930A865A}" dt="2024-01-24T19:52:45.951" v="1864" actId="164"/>
          <ac:inkMkLst>
            <pc:docMk/>
            <pc:sldMk cId="2303502608" sldId="331"/>
            <ac:inkMk id="594" creationId="{348C38A6-EEFD-0B62-3F45-478ECA9A6299}"/>
          </ac:inkMkLst>
        </pc:inkChg>
        <pc:inkChg chg="add del mod">
          <ac:chgData name="Kokchun Giang" userId="67e2125d-ec8c-4323-9653-9824a2ad815f" providerId="ADAL" clId="{C25B542B-E4E8-D141-AA14-043D930A865A}" dt="2024-01-24T19:52:57.697" v="1865" actId="164"/>
          <ac:inkMkLst>
            <pc:docMk/>
            <pc:sldMk cId="2303502608" sldId="331"/>
            <ac:inkMk id="595" creationId="{5C747A01-C471-234C-1F4B-17C2853127FB}"/>
          </ac:inkMkLst>
        </pc:inkChg>
        <pc:inkChg chg="add del">
          <ac:chgData name="Kokchun Giang" userId="67e2125d-ec8c-4323-9653-9824a2ad815f" providerId="ADAL" clId="{C25B542B-E4E8-D141-AA14-043D930A865A}" dt="2024-01-24T19:22:14.641" v="741" actId="9405"/>
          <ac:inkMkLst>
            <pc:docMk/>
            <pc:sldMk cId="2303502608" sldId="331"/>
            <ac:inkMk id="596" creationId="{3FCF81B4-10FE-FDA4-2E3E-C89D84D9E931}"/>
          </ac:inkMkLst>
        </pc:inkChg>
        <pc:inkChg chg="add mod">
          <ac:chgData name="Kokchun Giang" userId="67e2125d-ec8c-4323-9653-9824a2ad815f" providerId="ADAL" clId="{C25B542B-E4E8-D141-AA14-043D930A865A}" dt="2024-01-24T19:22:19.585" v="746"/>
          <ac:inkMkLst>
            <pc:docMk/>
            <pc:sldMk cId="2303502608" sldId="331"/>
            <ac:inkMk id="597" creationId="{5B60741C-4419-E37B-25E8-E862DA81DBC7}"/>
          </ac:inkMkLst>
        </pc:inkChg>
        <pc:inkChg chg="add mod">
          <ac:chgData name="Kokchun Giang" userId="67e2125d-ec8c-4323-9653-9824a2ad815f" providerId="ADAL" clId="{C25B542B-E4E8-D141-AA14-043D930A865A}" dt="2024-01-24T19:22:19.585" v="746"/>
          <ac:inkMkLst>
            <pc:docMk/>
            <pc:sldMk cId="2303502608" sldId="331"/>
            <ac:inkMk id="598" creationId="{E9D5C35B-607E-6C68-13B0-3D033292D568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0" creationId="{A7DA6AA2-3C2C-B06B-E0E0-8221A8D50FFE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1" creationId="{D7AF3DF4-686A-336D-0F92-88AC0F965AC4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2" creationId="{96C1E96A-78C5-F45C-6175-94BC805D309D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3" creationId="{CC2F1850-90DE-8957-3251-6088EE401E04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4" creationId="{7D6E53BB-F015-D7D8-52F3-BFB6258DF3F2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5" creationId="{F8DF481A-7F28-FB28-7CA1-75B76437C74F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6" creationId="{BA4F2F6C-FE1B-0E06-5676-5217FC30556A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7" creationId="{1552BA9C-FAC2-5EFC-0CD4-BD0D1D68A976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8" creationId="{3A4B9517-48E1-EB42-5223-7EA8B46CC21B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9" creationId="{2D0103FE-EE3F-5E29-484E-E2573E1FAA2D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11" creationId="{E536FB52-632F-1F23-1036-AE61C2855CE9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3" creationId="{43B10586-10D8-7E67-8EAA-80F03DCCC7C3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4" creationId="{D6928DF3-D524-1192-3A5E-34DB5B7DBBAB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5" creationId="{FACDD497-535A-35A8-F48F-D775B95478D5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6" creationId="{C8F1C4C2-8888-FF4C-56B0-5A3BFD619457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8" creationId="{4E56C63E-DBA1-BD40-403A-89A641735F8C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0" creationId="{78FCC121-030A-0AEF-1273-2E7EF073802B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2" creationId="{2B38AB27-0E9B-F249-7404-CE6AB14E9EF3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4" creationId="{62225CEC-4862-D4F5-D47E-A2928E79E7B9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5" creationId="{94DD1504-F14D-5E13-EC64-AA41181DCEA2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6" creationId="{9203C807-2475-C558-8DA4-B86D15AAE497}"/>
          </ac:inkMkLst>
        </pc:inkChg>
        <pc:inkChg chg="add del mod">
          <ac:chgData name="Kokchun Giang" userId="67e2125d-ec8c-4323-9653-9824a2ad815f" providerId="ADAL" clId="{C25B542B-E4E8-D141-AA14-043D930A865A}" dt="2024-01-24T19:23:45.750" v="781"/>
          <ac:inkMkLst>
            <pc:docMk/>
            <pc:sldMk cId="2303502608" sldId="331"/>
            <ac:inkMk id="628" creationId="{D302F006-16C7-52D3-F667-6615E88BC439}"/>
          </ac:inkMkLst>
        </pc:inkChg>
        <pc:inkChg chg="add del mod">
          <ac:chgData name="Kokchun Giang" userId="67e2125d-ec8c-4323-9653-9824a2ad815f" providerId="ADAL" clId="{C25B542B-E4E8-D141-AA14-043D930A865A}" dt="2024-01-24T19:23:45.755" v="785"/>
          <ac:inkMkLst>
            <pc:docMk/>
            <pc:sldMk cId="2303502608" sldId="331"/>
            <ac:inkMk id="629" creationId="{8B81D19F-2CCA-8528-04BB-9533C97149DF}"/>
          </ac:inkMkLst>
        </pc:inkChg>
        <pc:inkChg chg="add del mod">
          <ac:chgData name="Kokchun Giang" userId="67e2125d-ec8c-4323-9653-9824a2ad815f" providerId="ADAL" clId="{C25B542B-E4E8-D141-AA14-043D930A865A}" dt="2024-01-24T19:23:45.753" v="782"/>
          <ac:inkMkLst>
            <pc:docMk/>
            <pc:sldMk cId="2303502608" sldId="331"/>
            <ac:inkMk id="630" creationId="{0437BCFD-C75A-99D4-FADE-93D9EFD1177E}"/>
          </ac:inkMkLst>
        </pc:inkChg>
        <pc:inkChg chg="add del mod">
          <ac:chgData name="Kokchun Giang" userId="67e2125d-ec8c-4323-9653-9824a2ad815f" providerId="ADAL" clId="{C25B542B-E4E8-D141-AA14-043D930A865A}" dt="2024-01-24T19:23:45.754" v="784"/>
          <ac:inkMkLst>
            <pc:docMk/>
            <pc:sldMk cId="2303502608" sldId="331"/>
            <ac:inkMk id="631" creationId="{7299C2C2-6D09-B175-07E4-38C105498D27}"/>
          </ac:inkMkLst>
        </pc:inkChg>
        <pc:inkChg chg="add del mod">
          <ac:chgData name="Kokchun Giang" userId="67e2125d-ec8c-4323-9653-9824a2ad815f" providerId="ADAL" clId="{C25B542B-E4E8-D141-AA14-043D930A865A}" dt="2024-01-24T19:23:45.754" v="783"/>
          <ac:inkMkLst>
            <pc:docMk/>
            <pc:sldMk cId="2303502608" sldId="331"/>
            <ac:inkMk id="632" creationId="{145F95FC-DBC0-2286-597C-B7BC63FCAD4A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4" creationId="{1736AF09-9C85-6515-A955-D6A0C176FBED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5" creationId="{D858A824-BE6E-AE4B-C71D-A3487E433AB2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6" creationId="{F0328F17-657A-771F-A8E8-4CE8FFE0627F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8" creationId="{B65A1AFC-227D-F80C-8B4D-DC3D9FC73878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9" creationId="{81BD03B0-3F5D-C035-7F55-730055AB918F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0" creationId="{93E64899-B245-4B90-BF3E-7349B3BB40EC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1" creationId="{3C88511B-3114-0869-BDFC-890E884BEC8A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2" creationId="{3BA91182-199F-9A12-41E3-BB1CD8756BDB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3" creationId="{CDF365E8-2C0A-3FB5-0433-C4F9371C2AD2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4" creationId="{FF1F4A9E-5C79-8102-2600-4BA14022D208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5" creationId="{581028A9-449B-4616-4E8D-9DC83319766A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6" creationId="{9B30A262-7C7D-3BDA-CA81-1C9C436ABEBE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7" creationId="{7477D5E0-893E-5E25-C4F7-85EA92A0705F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8" creationId="{DEC8C9B9-1FBD-D601-116F-DA24ED12649D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0" creationId="{1BC084D5-6569-E899-EF73-9D39EF99066D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1" creationId="{B07591A7-25B9-B12A-0254-19B1CFBE936F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2" creationId="{7BF33DD8-7344-0727-F194-4C5A2ECF993C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3" creationId="{94A81BB8-7895-C6FE-9DF0-1A74103DA536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4" creationId="{8BE8F082-D904-8A86-2B80-395FF5C6B882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5" creationId="{3644924B-804B-C3A8-E906-96614F350B16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6" creationId="{101BE03D-5CB6-AB1B-0F56-79F5573B5F19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7" creationId="{E15DAE74-B4AD-56A3-2F6A-16D1A9E6F9F3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8" creationId="{06F3248C-2586-D56A-2AAC-9D38ABEB6EA6}"/>
          </ac:inkMkLst>
        </pc:inkChg>
        <pc:inkChg chg="add mod">
          <ac:chgData name="Kokchun Giang" userId="67e2125d-ec8c-4323-9653-9824a2ad815f" providerId="ADAL" clId="{C25B542B-E4E8-D141-AA14-043D930A865A}" dt="2024-01-24T19:24:15.985" v="814"/>
          <ac:inkMkLst>
            <pc:docMk/>
            <pc:sldMk cId="2303502608" sldId="331"/>
            <ac:inkMk id="661" creationId="{E35D8ABC-E62E-F641-255F-0CF944939DCA}"/>
          </ac:inkMkLst>
        </pc:inkChg>
        <pc:inkChg chg="add mod">
          <ac:chgData name="Kokchun Giang" userId="67e2125d-ec8c-4323-9653-9824a2ad815f" providerId="ADAL" clId="{C25B542B-E4E8-D141-AA14-043D930A865A}" dt="2024-01-24T19:24:15.985" v="814"/>
          <ac:inkMkLst>
            <pc:docMk/>
            <pc:sldMk cId="2303502608" sldId="331"/>
            <ac:inkMk id="662" creationId="{55335A5E-CD34-F1B1-B1B7-A9FF06B1444A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4" creationId="{EF03ACF1-F77F-3526-15C2-E63A9E819662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5" creationId="{D875F5CA-F14F-8BD8-1E35-53A6C005ADF7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6" creationId="{56149C26-75BA-4354-1FE0-F26C1A4A5CE3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7" creationId="{02C450FE-9E8B-A805-2737-DE767FED5B7E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8" creationId="{989189A0-6E06-92C8-BFB5-0321D0D8DCD7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9" creationId="{687BF5FD-8772-9C57-933C-CC6090B59549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70" creationId="{50099B7A-2F03-7C74-A52E-4E875EEA5E68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71" creationId="{D25898D8-EF66-6E6B-9C5F-CE89806A3F57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72" creationId="{3427C8BA-1FAC-DD96-1492-D866F364F70D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73" creationId="{B30A2962-0A55-3E4E-BBBD-7430A20DA74F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77" creationId="{CAB9C937-7EE1-AD81-D9CB-1804629E4488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78" creationId="{3853A7B5-D444-E416-ED44-1A3C16688A66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79" creationId="{C4161654-2919-D205-8785-3DFFEBAEFC67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80" creationId="{CB65B214-7BDC-08DF-5C84-3C8ABC13244F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81" creationId="{30F91883-3D90-A365-1F32-9A4C36E6F924}"/>
          </ac:inkMkLst>
        </pc:inkChg>
        <pc:inkChg chg="add del mod">
          <ac:chgData name="Kokchun Giang" userId="67e2125d-ec8c-4323-9653-9824a2ad815f" providerId="ADAL" clId="{C25B542B-E4E8-D141-AA14-043D930A865A}" dt="2024-01-24T19:24:33.969" v="838" actId="9405"/>
          <ac:inkMkLst>
            <pc:docMk/>
            <pc:sldMk cId="2303502608" sldId="331"/>
            <ac:inkMk id="682" creationId="{D939FE00-7A18-4CC1-4218-F6246F5A6A9F}"/>
          </ac:inkMkLst>
        </pc:inkChg>
        <pc:inkChg chg="add del mod">
          <ac:chgData name="Kokchun Giang" userId="67e2125d-ec8c-4323-9653-9824a2ad815f" providerId="ADAL" clId="{C25B542B-E4E8-D141-AA14-043D930A865A}" dt="2024-01-24T19:24:33.403" v="837" actId="9405"/>
          <ac:inkMkLst>
            <pc:docMk/>
            <pc:sldMk cId="2303502608" sldId="331"/>
            <ac:inkMk id="683" creationId="{D28642C4-FFCE-EC04-241A-3A08AE1FABC3}"/>
          </ac:inkMkLst>
        </pc:inkChg>
        <pc:inkChg chg="add del mod">
          <ac:chgData name="Kokchun Giang" userId="67e2125d-ec8c-4323-9653-9824a2ad815f" providerId="ADAL" clId="{C25B542B-E4E8-D141-AA14-043D930A865A}" dt="2024-01-24T19:24:33.076" v="836"/>
          <ac:inkMkLst>
            <pc:docMk/>
            <pc:sldMk cId="2303502608" sldId="331"/>
            <ac:inkMk id="684" creationId="{D322136B-7DE0-74DD-C215-220D90DDA415}"/>
          </ac:inkMkLst>
        </pc:inkChg>
        <pc:inkChg chg="add mod">
          <ac:chgData name="Kokchun Giang" userId="67e2125d-ec8c-4323-9653-9824a2ad815f" providerId="ADAL" clId="{C25B542B-E4E8-D141-AA14-043D930A865A}" dt="2024-01-24T19:24:36.658" v="842"/>
          <ac:inkMkLst>
            <pc:docMk/>
            <pc:sldMk cId="2303502608" sldId="331"/>
            <ac:inkMk id="687" creationId="{5637BF87-6D6A-77B9-9523-7F3B4C96A2DF}"/>
          </ac:inkMkLst>
        </pc:inkChg>
        <pc:inkChg chg="add mod">
          <ac:chgData name="Kokchun Giang" userId="67e2125d-ec8c-4323-9653-9824a2ad815f" providerId="ADAL" clId="{C25B542B-E4E8-D141-AA14-043D930A865A}" dt="2024-01-24T19:24:36.658" v="842"/>
          <ac:inkMkLst>
            <pc:docMk/>
            <pc:sldMk cId="2303502608" sldId="331"/>
            <ac:inkMk id="688" creationId="{DDA9FAE5-50B9-F34D-A918-6B0A11A225EC}"/>
          </ac:inkMkLst>
        </pc:inkChg>
        <pc:inkChg chg="add mod">
          <ac:chgData name="Kokchun Giang" userId="67e2125d-ec8c-4323-9653-9824a2ad815f" providerId="ADAL" clId="{C25B542B-E4E8-D141-AA14-043D930A865A}" dt="2024-01-24T19:24:36.658" v="842"/>
          <ac:inkMkLst>
            <pc:docMk/>
            <pc:sldMk cId="2303502608" sldId="331"/>
            <ac:inkMk id="689" creationId="{2CE85F99-39F3-F130-BCDF-9ED2D735ADB2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1" creationId="{D0B0B086-A867-635B-D74D-C16ECC670997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2" creationId="{238BA3D3-2E85-70E2-3A69-723CF6FBAC84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3" creationId="{31BEF44B-A593-A79E-09AB-C7633FDBD024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4" creationId="{5791A928-D402-7DA2-C7E7-9AFC6E979568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5" creationId="{F5612D1F-8B54-D4CF-928A-4D1277D7AD96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6" creationId="{807A7D6A-3BBA-7F8E-AC4D-325C7509E6AB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7" creationId="{30CCC420-EA6E-2DA7-D6B9-838C18099ED9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8" creationId="{EA79D3B3-ED52-5798-CA89-4C426E12FD59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9" creationId="{5D0CC96F-F8F2-3D6D-A7D9-9B8F738201B2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700" creationId="{04C0E99E-8AD9-3182-42EC-00CA18DF49F0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3" creationId="{34E855A6-90BB-B7D5-D564-FB7006484D47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4" creationId="{E3CD455C-5DDB-AD59-2BD0-4CBEBB1D1494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5" creationId="{F271BBE4-FF53-9EC6-8BB5-94D4DB2ECD45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6" creationId="{98D26108-E687-4BBE-A032-EA9074BFD12E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7" creationId="{56391BF8-7420-77B2-4B72-E1CB8A20F60D}"/>
          </ac:inkMkLst>
        </pc:inkChg>
        <pc:inkChg chg="add mod">
          <ac:chgData name="Kokchun Giang" userId="67e2125d-ec8c-4323-9653-9824a2ad815f" providerId="ADAL" clId="{C25B542B-E4E8-D141-AA14-043D930A865A}" dt="2024-01-24T19:24:49.997" v="863"/>
          <ac:inkMkLst>
            <pc:docMk/>
            <pc:sldMk cId="2303502608" sldId="331"/>
            <ac:inkMk id="709" creationId="{9158E552-517B-910C-2185-1EACA1FC927A}"/>
          </ac:inkMkLst>
        </pc:inkChg>
        <pc:inkChg chg="add mod">
          <ac:chgData name="Kokchun Giang" userId="67e2125d-ec8c-4323-9653-9824a2ad815f" providerId="ADAL" clId="{C25B542B-E4E8-D141-AA14-043D930A865A}" dt="2024-01-24T19:24:49.997" v="863"/>
          <ac:inkMkLst>
            <pc:docMk/>
            <pc:sldMk cId="2303502608" sldId="331"/>
            <ac:inkMk id="710" creationId="{5FAF922B-2926-2118-72BF-A16DD1FE24DE}"/>
          </ac:inkMkLst>
        </pc:inkChg>
        <pc:inkChg chg="add mod">
          <ac:chgData name="Kokchun Giang" userId="67e2125d-ec8c-4323-9653-9824a2ad815f" providerId="ADAL" clId="{C25B542B-E4E8-D141-AA14-043D930A865A}" dt="2024-01-24T19:24:49.997" v="863"/>
          <ac:inkMkLst>
            <pc:docMk/>
            <pc:sldMk cId="2303502608" sldId="331"/>
            <ac:inkMk id="711" creationId="{4DD50D15-87BB-54A0-3BEF-889E41BE9768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3" creationId="{09E073BD-50D2-7713-E4F3-7C11AD8170AD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4" creationId="{9BDBC4D2-978D-D206-3B33-2613336A2BB5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5" creationId="{76CE2BF9-F1D5-8647-B0DE-BCBC2D7D51DD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6" creationId="{CBAC4846-EF98-1F73-4142-7A466A19E75D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7" creationId="{23A908EA-56AF-E745-8C51-01FC7AF5E6C9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8" creationId="{149662EE-598C-D1F5-1015-01B6E1B5529B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9" creationId="{64713F3F-735F-39C1-99C6-70005224871B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20" creationId="{D1871D5D-7601-3A53-F0AE-D606385BF950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21" creationId="{17106502-EC40-4187-E33E-8BF91CA60ED2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22" creationId="{D2E1C483-FE54-DCF7-B995-71D97ABB16A2}"/>
          </ac:inkMkLst>
        </pc:inkChg>
        <pc:inkChg chg="add mod">
          <ac:chgData name="Kokchun Giang" userId="67e2125d-ec8c-4323-9653-9824a2ad815f" providerId="ADAL" clId="{C25B542B-E4E8-D141-AA14-043D930A865A}" dt="2024-01-24T19:25:29.414" v="879"/>
          <ac:inkMkLst>
            <pc:docMk/>
            <pc:sldMk cId="2303502608" sldId="331"/>
            <ac:inkMk id="724" creationId="{24FB95B0-1FBF-FDF2-A750-2648EF3B801D}"/>
          </ac:inkMkLst>
        </pc:inkChg>
        <pc:inkChg chg="add mod">
          <ac:chgData name="Kokchun Giang" userId="67e2125d-ec8c-4323-9653-9824a2ad815f" providerId="ADAL" clId="{C25B542B-E4E8-D141-AA14-043D930A865A}" dt="2024-01-24T19:25:29.414" v="879"/>
          <ac:inkMkLst>
            <pc:docMk/>
            <pc:sldMk cId="2303502608" sldId="331"/>
            <ac:inkMk id="725" creationId="{0AC15E5F-CBB8-6874-4C15-209AD3F31A94}"/>
          </ac:inkMkLst>
        </pc:inkChg>
        <pc:inkChg chg="add mod">
          <ac:chgData name="Kokchun Giang" userId="67e2125d-ec8c-4323-9653-9824a2ad815f" providerId="ADAL" clId="{C25B542B-E4E8-D141-AA14-043D930A865A}" dt="2024-01-24T19:25:29.414" v="879"/>
          <ac:inkMkLst>
            <pc:docMk/>
            <pc:sldMk cId="2303502608" sldId="331"/>
            <ac:inkMk id="726" creationId="{4B564FD5-715E-2F59-8324-4B2E531F23EB}"/>
          </ac:inkMkLst>
        </pc:inkChg>
        <pc:inkChg chg="add mod">
          <ac:chgData name="Kokchun Giang" userId="67e2125d-ec8c-4323-9653-9824a2ad815f" providerId="ADAL" clId="{C25B542B-E4E8-D141-AA14-043D930A865A}" dt="2024-01-24T19:25:29.414" v="879"/>
          <ac:inkMkLst>
            <pc:docMk/>
            <pc:sldMk cId="2303502608" sldId="331"/>
            <ac:inkMk id="727" creationId="{C1AC911B-F767-28D4-F5DD-A13A93EA1A97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29" creationId="{8626B5E9-EF74-F231-FA4C-D294C7459EFD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0" creationId="{39AF801C-544D-027F-4521-E43B44EE2693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1" creationId="{95D7DE03-05E7-103C-21E1-00D6567B18D0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2" creationId="{1A78F71C-04C2-A21F-D754-BCBCDCD9E196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3" creationId="{79F3AE35-D0E5-B292-AAA5-48B755AB3026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4" creationId="{2B45FCC0-7C87-C4B6-95FD-F752878B2EF5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5" creationId="{292B175C-1BF9-480E-EDE4-3F6AAC7071F4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6" creationId="{D22B3C67-3F3A-5E20-BE72-C59E77874808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8" creationId="{352CEDFC-64A7-803C-C31C-AA0CC4D27D87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9" creationId="{0D6B80DE-A751-F51D-66B2-9145B520A54B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40" creationId="{16C33C4F-35A7-7EC3-A32C-6274BFF47037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41" creationId="{E0F70C66-E11C-08AD-DDB7-136F17FFF61C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3" creationId="{3877EA89-961B-27C1-940F-755C44056E1D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4" creationId="{8F792901-F099-0BF7-E585-DD1FE1E767F8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5" creationId="{AEE5E0E5-93BC-A3C2-C09C-47248B6179FC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6" creationId="{2C87FF0F-CD49-6D02-359D-3EA227350532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7" creationId="{1FFF42A9-190C-406D-C7AE-5AADB1BF3628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8" creationId="{08501B0F-15C3-D648-D0C2-3042760D68C5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9" creationId="{C470D543-C146-5961-0810-AC9C3FE39A70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50" creationId="{2DC4037D-D708-E9EA-FEB1-84753E12A7B4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51" creationId="{8DA0A6BF-E5A7-012D-15C9-6F2CE5D33831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52" creationId="{33C993DC-5758-3849-73D0-67996026056F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53" creationId="{677D00CD-73FD-1B6C-D687-C4B9D8CD35A3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54" creationId="{791BDBA1-D7BC-F206-A082-8179501BA594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55" creationId="{ECA36B79-C859-CBFA-ED78-C618096B5A4C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58" creationId="{BA99EF40-EF87-89B1-CEB4-92591C0E46AC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59" creationId="{FA71B009-508A-9107-0CE9-6B09BB4C7F23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0" creationId="{4D0456DE-3B5A-9BEF-F2A7-39B54ACEB3D9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1" creationId="{E7022A5F-8D89-BB19-7F15-C42356851CEA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2" creationId="{78991463-4F3E-E5AE-654E-B4AA2BBFC8B2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3" creationId="{85B15F59-21DC-A062-ACA3-08D750F25264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4" creationId="{E0880395-AEEC-19CB-E072-36C225F25BD4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5" creationId="{9EC0D8F1-DBD7-6550-AA33-4CFCA3416C84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67" creationId="{4B077630-BF57-90F4-BE7D-5CAFB0F9C079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68" creationId="{3654175D-71D2-25FE-D2B3-03927FA7EDA0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69" creationId="{D17348E1-71C9-9155-37FC-928F3633B27D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0" creationId="{0ADAD600-C32D-028E-1517-A1812FC9D425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1" creationId="{2D62AC92-4A36-31FE-D626-F366DD4B9819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2" creationId="{1E3435A9-1016-0307-5D2B-935B67B23792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3" creationId="{C3AEA39C-148F-B541-151F-C0DFC7720C81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4" creationId="{2F3358E5-3F65-96DB-B587-04CE284E06B5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5" creationId="{DA4D8A45-25ED-732A-F9E2-6594B8616ADF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6" creationId="{2087C608-F2BB-92A7-8F36-B9237BCA8036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7" creationId="{E915A920-1FF5-422D-0E15-92E50692F434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8" creationId="{7802F837-6C98-C296-BF1B-07E5925FE069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9" creationId="{43BB22A5-1E66-DBD5-A03D-805B387BC338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80" creationId="{86BD0DD2-3BC3-5111-DAF6-8FAF442C38B1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81" creationId="{7EE6DF0A-2E29-42B6-8D96-C84335CD18A6}"/>
          </ac:inkMkLst>
        </pc:inkChg>
        <pc:inkChg chg="add mod">
          <ac:chgData name="Kokchun Giang" userId="67e2125d-ec8c-4323-9653-9824a2ad815f" providerId="ADAL" clId="{C25B542B-E4E8-D141-AA14-043D930A865A}" dt="2024-01-24T19:53:57.126" v="1876" actId="164"/>
          <ac:inkMkLst>
            <pc:docMk/>
            <pc:sldMk cId="2303502608" sldId="331"/>
            <ac:inkMk id="783" creationId="{4EE12F53-888E-5A5A-CA49-A0ABA8D40E4C}"/>
          </ac:inkMkLst>
        </pc:inkChg>
        <pc:inkChg chg="add del mod">
          <ac:chgData name="Kokchun Giang" userId="67e2125d-ec8c-4323-9653-9824a2ad815f" providerId="ADAL" clId="{C25B542B-E4E8-D141-AA14-043D930A865A}" dt="2024-01-24T19:26:16.383" v="937"/>
          <ac:inkMkLst>
            <pc:docMk/>
            <pc:sldMk cId="2303502608" sldId="331"/>
            <ac:inkMk id="784" creationId="{EFF393E3-3040-6938-B49B-84113B24D170}"/>
          </ac:inkMkLst>
        </pc:inkChg>
        <pc:inkChg chg="add mod">
          <ac:chgData name="Kokchun Giang" userId="67e2125d-ec8c-4323-9653-9824a2ad815f" providerId="ADAL" clId="{C25B542B-E4E8-D141-AA14-043D930A865A}" dt="2024-01-24T19:26:19.785" v="941"/>
          <ac:inkMkLst>
            <pc:docMk/>
            <pc:sldMk cId="2303502608" sldId="331"/>
            <ac:inkMk id="786" creationId="{299E446A-B802-E416-302F-B0EBB670807D}"/>
          </ac:inkMkLst>
        </pc:inkChg>
        <pc:inkChg chg="add mod">
          <ac:chgData name="Kokchun Giang" userId="67e2125d-ec8c-4323-9653-9824a2ad815f" providerId="ADAL" clId="{C25B542B-E4E8-D141-AA14-043D930A865A}" dt="2024-01-24T19:26:19.785" v="941"/>
          <ac:inkMkLst>
            <pc:docMk/>
            <pc:sldMk cId="2303502608" sldId="331"/>
            <ac:inkMk id="787" creationId="{EB49CA42-11B8-CF9E-D994-650D8F89C937}"/>
          </ac:inkMkLst>
        </pc:inkChg>
        <pc:inkChg chg="add mod">
          <ac:chgData name="Kokchun Giang" userId="67e2125d-ec8c-4323-9653-9824a2ad815f" providerId="ADAL" clId="{C25B542B-E4E8-D141-AA14-043D930A865A}" dt="2024-01-24T19:26:19.785" v="941"/>
          <ac:inkMkLst>
            <pc:docMk/>
            <pc:sldMk cId="2303502608" sldId="331"/>
            <ac:inkMk id="788" creationId="{8992AE4B-C064-3A24-7393-D30513502720}"/>
          </ac:inkMkLst>
        </pc:inkChg>
        <pc:inkChg chg="del">
          <ac:chgData name="Kokchun Giang" userId="67e2125d-ec8c-4323-9653-9824a2ad815f" providerId="ADAL" clId="{C25B542B-E4E8-D141-AA14-043D930A865A}" dt="2024-01-24T19:01:26.975" v="110" actId="478"/>
          <ac:inkMkLst>
            <pc:docMk/>
            <pc:sldMk cId="2303502608" sldId="331"/>
            <ac:inkMk id="965" creationId="{9FEC784A-ACE0-5372-36A1-C171FFA231B4}"/>
          </ac:inkMkLst>
        </pc:inkChg>
        <pc:cxnChg chg="mod">
          <ac:chgData name="Kokchun Giang" userId="67e2125d-ec8c-4323-9653-9824a2ad815f" providerId="ADAL" clId="{C25B542B-E4E8-D141-AA14-043D930A865A}" dt="2024-01-24T19:06:13.507" v="209"/>
          <ac:cxnSpMkLst>
            <pc:docMk/>
            <pc:sldMk cId="2303502608" sldId="331"/>
            <ac:cxnSpMk id="4" creationId="{04D28717-3D0E-2EA0-D28F-56A8DDB91E40}"/>
          </ac:cxnSpMkLst>
        </pc:cxnChg>
        <pc:cxnChg chg="mod">
          <ac:chgData name="Kokchun Giang" userId="67e2125d-ec8c-4323-9653-9824a2ad815f" providerId="ADAL" clId="{C25B542B-E4E8-D141-AA14-043D930A865A}" dt="2024-01-24T19:06:13.507" v="209"/>
          <ac:cxnSpMkLst>
            <pc:docMk/>
            <pc:sldMk cId="2303502608" sldId="331"/>
            <ac:cxnSpMk id="6" creationId="{943DE23A-B150-B5F7-69F9-F9E52C5340EB}"/>
          </ac:cxnSpMkLst>
        </pc:cxnChg>
      </pc:sldChg>
      <pc:sldChg chg="addSp delSp modSp add mod delAnim modAnim">
        <pc:chgData name="Kokchun Giang" userId="67e2125d-ec8c-4323-9653-9824a2ad815f" providerId="ADAL" clId="{C25B542B-E4E8-D141-AA14-043D930A865A}" dt="2024-01-24T19:58:50.841" v="1928"/>
        <pc:sldMkLst>
          <pc:docMk/>
          <pc:sldMk cId="2374835458" sldId="332"/>
        </pc:sldMkLst>
        <pc:spChg chg="mod">
          <ac:chgData name="Kokchun Giang" userId="67e2125d-ec8c-4323-9653-9824a2ad815f" providerId="ADAL" clId="{C25B542B-E4E8-D141-AA14-043D930A865A}" dt="2024-01-24T19:36:34.834" v="1236" actId="20577"/>
          <ac:spMkLst>
            <pc:docMk/>
            <pc:sldMk cId="2374835458" sldId="332"/>
            <ac:spMk id="28" creationId="{B6771C1F-81FB-CFF9-8EA8-1D62692EE064}"/>
          </ac:spMkLst>
        </pc:spChg>
        <pc:spChg chg="del">
          <ac:chgData name="Kokchun Giang" userId="67e2125d-ec8c-4323-9653-9824a2ad815f" providerId="ADAL" clId="{C25B542B-E4E8-D141-AA14-043D930A865A}" dt="2024-01-24T19:28:15.781" v="955" actId="478"/>
          <ac:spMkLst>
            <pc:docMk/>
            <pc:sldMk cId="2374835458" sldId="332"/>
            <ac:spMk id="516" creationId="{BDEC6302-28C7-B9EB-C535-5AC23E5DE60E}"/>
          </ac:spMkLst>
        </pc:spChg>
        <pc:grpChg chg="del mod">
          <ac:chgData name="Kokchun Giang" userId="67e2125d-ec8c-4323-9653-9824a2ad815f" providerId="ADAL" clId="{C25B542B-E4E8-D141-AA14-043D930A865A}" dt="2024-01-24T19:32:22.640" v="974"/>
          <ac:grpSpMkLst>
            <pc:docMk/>
            <pc:sldMk cId="2374835458" sldId="332"/>
            <ac:grpSpMk id="55" creationId="{CF2F13CE-9853-5478-EE69-CE59E5F2A639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37" creationId="{5374C2CC-7501-B7BD-87B9-8D6C7ABD8340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77" creationId="{7887EFBF-E9C6-F1F9-087B-573FF9CD29DD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78" creationId="{B2F89161-644E-AF06-D08A-F53CA0395DEA}"/>
          </ac:grpSpMkLst>
        </pc:grpChg>
        <pc:grpChg chg="del">
          <ac:chgData name="Kokchun Giang" userId="67e2125d-ec8c-4323-9653-9824a2ad815f" providerId="ADAL" clId="{C25B542B-E4E8-D141-AA14-043D930A865A}" dt="2024-01-24T19:28:16.918" v="956" actId="478"/>
          <ac:grpSpMkLst>
            <pc:docMk/>
            <pc:sldMk cId="2374835458" sldId="332"/>
            <ac:grpSpMk id="479" creationId="{1EB2C32C-F137-8610-8753-B1F8B22588A4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80" creationId="{D5DBAD91-9280-B083-54CA-D69B9C2EC1AF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83" creationId="{51295761-B4B7-56EE-9CF8-2755CB6C6EA1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487" creationId="{B862457C-7C07-6EF1-B6AF-5AB19474C48C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488" creationId="{724F2F1F-E7D6-A976-267F-0D6D19211F67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510" creationId="{C1C675EC-1C89-78B7-F247-7BCD23EA4E04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513" creationId="{3C59DA7B-611D-99C1-8344-72CCC0AF3EAF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514" creationId="{9A023F7F-AE2D-6479-4A38-8BFC6E5A6DD1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515" creationId="{E334D8C1-41AF-9D40-6D10-2A1B4C73ED10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20" creationId="{BF26F4D3-589C-3EC8-1CF8-E9F5DCF6E610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26" creationId="{C72A1F7C-6499-711F-7511-65170DEABE2B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31" creationId="{BCDDBBC8-2C44-D134-683B-CE28BB115EB3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37" creationId="{DDBB39DC-651B-3A0E-88F7-D1C258D9F68C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56" creationId="{C5249D27-4261-CA23-4330-BE448F5E2621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59" creationId="{BDAE61FD-E626-30DF-8CE1-315AA8CE29EC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65" creationId="{F6E9150C-95A2-E42F-604A-FD32944335CB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71" creationId="{11C2D549-EA4C-B7CE-B52F-C9EADE18F463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581" creationId="{19BDA6EE-792B-2F8F-3252-22876130A2B1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582" creationId="{DEEC98E4-4DAC-D45A-D610-EFDD250AF73B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99" creationId="{D49F5277-F2B9-9A49-2781-25476542659F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612" creationId="{B378CCC0-561C-DD04-186E-83654B0A5D17}"/>
          </ac:grpSpMkLst>
        </pc:grpChg>
        <pc:grpChg chg="mod">
          <ac:chgData name="Kokchun Giang" userId="67e2125d-ec8c-4323-9653-9824a2ad815f" providerId="ADAL" clId="{C25B542B-E4E8-D141-AA14-043D930A865A}" dt="2024-01-24T19:33:08.873" v="1021"/>
          <ac:grpSpMkLst>
            <pc:docMk/>
            <pc:sldMk cId="2374835458" sldId="332"/>
            <ac:grpSpMk id="617" creationId="{AD80C1D0-494E-A4A3-CB97-ACA79D623DC8}"/>
          </ac:grpSpMkLst>
        </pc:grpChg>
        <pc:grpChg chg="mod">
          <ac:chgData name="Kokchun Giang" userId="67e2125d-ec8c-4323-9653-9824a2ad815f" providerId="ADAL" clId="{C25B542B-E4E8-D141-AA14-043D930A865A}" dt="2024-01-24T19:33:07.272" v="1013"/>
          <ac:grpSpMkLst>
            <pc:docMk/>
            <pc:sldMk cId="2374835458" sldId="332"/>
            <ac:grpSpMk id="631" creationId="{E20B8D8A-CD51-8A80-321B-22A9DBCDA982}"/>
          </ac:grpSpMkLst>
        </pc:grpChg>
        <pc:grpChg chg="mod">
          <ac:chgData name="Kokchun Giang" userId="67e2125d-ec8c-4323-9653-9824a2ad815f" providerId="ADAL" clId="{C25B542B-E4E8-D141-AA14-043D930A865A}" dt="2024-01-24T19:33:07.272" v="1013"/>
          <ac:grpSpMkLst>
            <pc:docMk/>
            <pc:sldMk cId="2374835458" sldId="332"/>
            <ac:grpSpMk id="632" creationId="{2DE429A9-EB62-66E3-598B-75A28C859335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649" creationId="{589EA7A0-393A-1132-4591-DB8BFAB2A809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59" creationId="{1E442B25-C243-50D7-0743-9E0F0CE0A6EB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60" creationId="{B7D9791A-D204-7394-3D7E-DDEA4945A132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63" creationId="{75BE7B4B-879C-7ADC-7497-66563430992D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74" creationId="{5570056E-4800-9AF3-C10C-9F5D5660E19E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75" creationId="{833679A8-80BA-A80B-6A8D-CAB5901C2A67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76" creationId="{36EE6A70-9B52-65A4-9349-0B7B617501AA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683" creationId="{08CE5C43-B042-FD23-1E38-DCCBB0B33AD3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90" creationId="{CBA1974E-4AE9-AFF3-241A-BB03111A807C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01" creationId="{F6408C5E-4D0E-5E66-616E-6FCD8F2A9734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02" creationId="{E8287F59-CC22-E66D-3CA4-FBFA93FB9A57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08" creationId="{494069AA-56C1-9F14-E244-05AAA0E83174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12" creationId="{CDCE8468-9561-7D73-8736-CB9A60F1F8D2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23" creationId="{B3732D0E-E4FB-8A1F-95E9-AB039A0484A9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28" creationId="{FD1E8749-1514-3C39-1C38-BA4472AB4ADD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42" creationId="{91370F99-D043-ADE3-B4B4-3332206C452C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57" creationId="{CBF76F7E-E241-2574-80BD-FB151024001E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66" creationId="{780C41E4-A8BF-3A6E-C815-371A4F24A132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82" creationId="{50D24966-C771-F7D4-0936-5507225A1F62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89" creationId="{577309B6-AB83-4BDA-AC05-3AD0DAA1C0F0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795" creationId="{536F6426-C712-6E48-8D6F-3AA782CDED0A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796" creationId="{97B7A491-935D-D5EA-939A-06A016A0891B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797" creationId="{29D3E0CD-6CBE-5B22-5868-B8DA85D889BD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798" creationId="{CC17D252-70C9-0C4D-72CE-4A1EFC4F59EF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02" creationId="{995AA1D0-C9CA-21E0-1701-B6865CA6B169}"/>
          </ac:grpSpMkLst>
        </pc:grpChg>
        <pc:grpChg chg="del mod">
          <ac:chgData name="Kokchun Giang" userId="67e2125d-ec8c-4323-9653-9824a2ad815f" providerId="ADAL" clId="{C25B542B-E4E8-D141-AA14-043D930A865A}" dt="2024-01-24T19:34:02.143" v="1065"/>
          <ac:grpSpMkLst>
            <pc:docMk/>
            <pc:sldMk cId="2374835458" sldId="332"/>
            <ac:grpSpMk id="805" creationId="{8A471B51-5FA9-788D-2BBB-CF145EE968C3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13" creationId="{6F67BF84-6E05-84B1-62D9-33ECF557881A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14" creationId="{7B0AAADE-BCFA-B043-4B6C-31EC4098DDB2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21" creationId="{2F336554-F0E3-9364-F02A-0D2ABC37152A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29" creationId="{BD9F9B39-A8BE-B8AF-3F5E-278F31B36821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38" creationId="{F3FACEA4-6434-14E3-14BD-6E0A4EE98CF4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43" creationId="{9BDDB4B8-96C3-A035-D3F7-1579A3191D2A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59" creationId="{A690B605-B01C-EFD9-03DB-FFBEC3B3F508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60" creationId="{3CCD6F91-5734-22E1-2494-45477568647D}"/>
          </ac:grpSpMkLst>
        </pc:grpChg>
        <pc:grpChg chg="add del mod">
          <ac:chgData name="Kokchun Giang" userId="67e2125d-ec8c-4323-9653-9824a2ad815f" providerId="ADAL" clId="{C25B542B-E4E8-D141-AA14-043D930A865A}" dt="2024-01-24T19:55:59.133" v="1899" actId="164"/>
          <ac:grpSpMkLst>
            <pc:docMk/>
            <pc:sldMk cId="2374835458" sldId="332"/>
            <ac:grpSpMk id="865" creationId="{04736ACB-DE47-1EB5-AA4E-75D7D91C16BB}"/>
          </ac:grpSpMkLst>
        </pc:grpChg>
        <pc:grpChg chg="mod">
          <ac:chgData name="Kokchun Giang" userId="67e2125d-ec8c-4323-9653-9824a2ad815f" providerId="ADAL" clId="{C25B542B-E4E8-D141-AA14-043D930A865A}" dt="2024-01-24T19:35:04.943" v="1127"/>
          <ac:grpSpMkLst>
            <pc:docMk/>
            <pc:sldMk cId="2374835458" sldId="332"/>
            <ac:grpSpMk id="873" creationId="{1B983869-6559-1C97-5FED-82B31456AB79}"/>
          </ac:grpSpMkLst>
        </pc:grpChg>
        <pc:grpChg chg="add del mod">
          <ac:chgData name="Kokchun Giang" userId="67e2125d-ec8c-4323-9653-9824a2ad815f" providerId="ADAL" clId="{C25B542B-E4E8-D141-AA14-043D930A865A}" dt="2024-01-24T19:35:50.954" v="1161"/>
          <ac:grpSpMkLst>
            <pc:docMk/>
            <pc:sldMk cId="2374835458" sldId="332"/>
            <ac:grpSpMk id="883" creationId="{B293F4F7-ED7E-A6C6-753F-80049C35768A}"/>
          </ac:grpSpMkLst>
        </pc:grpChg>
        <pc:grpChg chg="mod">
          <ac:chgData name="Kokchun Giang" userId="67e2125d-ec8c-4323-9653-9824a2ad815f" providerId="ADAL" clId="{C25B542B-E4E8-D141-AA14-043D930A865A}" dt="2024-01-24T19:55:59.133" v="1899" actId="164"/>
          <ac:grpSpMkLst>
            <pc:docMk/>
            <pc:sldMk cId="2374835458" sldId="332"/>
            <ac:grpSpMk id="895" creationId="{36D1C57C-AD15-87C3-9CB4-74D302E9EB43}"/>
          </ac:grpSpMkLst>
        </pc:grpChg>
        <pc:grpChg chg="del mod">
          <ac:chgData name="Kokchun Giang" userId="67e2125d-ec8c-4323-9653-9824a2ad815f" providerId="ADAL" clId="{C25B542B-E4E8-D141-AA14-043D930A865A}" dt="2024-01-24T19:36:55.316" v="1256"/>
          <ac:grpSpMkLst>
            <pc:docMk/>
            <pc:sldMk cId="2374835458" sldId="332"/>
            <ac:grpSpMk id="902" creationId="{98FC3E38-9A6F-1F40-E554-00B55D851D29}"/>
          </ac:grpSpMkLst>
        </pc:grpChg>
        <pc:grpChg chg="mod">
          <ac:chgData name="Kokchun Giang" userId="67e2125d-ec8c-4323-9653-9824a2ad815f" providerId="ADAL" clId="{C25B542B-E4E8-D141-AA14-043D930A865A}" dt="2024-01-24T19:36:55.316" v="1256"/>
          <ac:grpSpMkLst>
            <pc:docMk/>
            <pc:sldMk cId="2374835458" sldId="332"/>
            <ac:grpSpMk id="916" creationId="{F86EDA44-A1AA-8DD4-F3EE-BF04E00B60B5}"/>
          </ac:grpSpMkLst>
        </pc:grpChg>
        <pc:grpChg chg="mod">
          <ac:chgData name="Kokchun Giang" userId="67e2125d-ec8c-4323-9653-9824a2ad815f" providerId="ADAL" clId="{C25B542B-E4E8-D141-AA14-043D930A865A}" dt="2024-01-24T19:37:02.072" v="1259"/>
          <ac:grpSpMkLst>
            <pc:docMk/>
            <pc:sldMk cId="2374835458" sldId="332"/>
            <ac:grpSpMk id="919" creationId="{97E60E94-7CAC-50E3-F005-B0BD9C7E596B}"/>
          </ac:grpSpMkLst>
        </pc:grpChg>
        <pc:grpChg chg="mod">
          <ac:chgData name="Kokchun Giang" userId="67e2125d-ec8c-4323-9653-9824a2ad815f" providerId="ADAL" clId="{C25B542B-E4E8-D141-AA14-043D930A865A}" dt="2024-01-24T19:37:09.182" v="1271"/>
          <ac:grpSpMkLst>
            <pc:docMk/>
            <pc:sldMk cId="2374835458" sldId="332"/>
            <ac:grpSpMk id="931" creationId="{69775CE8-8C35-3F03-FC7C-A24884A3A412}"/>
          </ac:grpSpMkLst>
        </pc:grpChg>
        <pc:grpChg chg="mod">
          <ac:chgData name="Kokchun Giang" userId="67e2125d-ec8c-4323-9653-9824a2ad815f" providerId="ADAL" clId="{C25B542B-E4E8-D141-AA14-043D930A865A}" dt="2024-01-24T19:37:09.182" v="1271"/>
          <ac:grpSpMkLst>
            <pc:docMk/>
            <pc:sldMk cId="2374835458" sldId="332"/>
            <ac:grpSpMk id="932" creationId="{3E3D4BCB-EBFD-E3E5-85EB-A89B1776403B}"/>
          </ac:grpSpMkLst>
        </pc:grpChg>
        <pc:grpChg chg="del mod">
          <ac:chgData name="Kokchun Giang" userId="67e2125d-ec8c-4323-9653-9824a2ad815f" providerId="ADAL" clId="{C25B542B-E4E8-D141-AA14-043D930A865A}" dt="2024-01-24T19:37:13.266" v="1286"/>
          <ac:grpSpMkLst>
            <pc:docMk/>
            <pc:sldMk cId="2374835458" sldId="332"/>
            <ac:grpSpMk id="945" creationId="{821DDAD0-5175-0FEF-BE04-013CE4F21621}"/>
          </ac:grpSpMkLst>
        </pc:grpChg>
        <pc:grpChg chg="mod">
          <ac:chgData name="Kokchun Giang" userId="67e2125d-ec8c-4323-9653-9824a2ad815f" providerId="ADAL" clId="{C25B542B-E4E8-D141-AA14-043D930A865A}" dt="2024-01-24T19:37:13.266" v="1286"/>
          <ac:grpSpMkLst>
            <pc:docMk/>
            <pc:sldMk cId="2374835458" sldId="332"/>
            <ac:grpSpMk id="947" creationId="{83F3D894-845B-CEC4-B1BD-CA0D1325F3B1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68" creationId="{A1086E19-7D82-2DB1-A159-C7F2F3AB2113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69" creationId="{5E898101-E67A-31E4-AAE0-C91F27280B68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70" creationId="{C912AA6C-6CF8-8E0F-F539-FC8F08234CCC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85" creationId="{2D6095A4-5F88-2882-E5EF-A19D7D5C41DC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86" creationId="{A3A5A36B-683B-227D-8581-BC6FA82C13C8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90" creationId="{62BF8CBC-1F49-C77B-34FB-51B1480B08D5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007" creationId="{C03FB060-0102-B40E-D295-80636BAAD36A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008" creationId="{D9B92FD3-FFCE-FFE0-ADC2-BBC6C8A73A14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022" creationId="{7BDDD5C8-C141-28F0-D17A-3A4F70B4A9B8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023" creationId="{F4AF3AB4-E0A3-0D95-A048-D39EB51A7301}"/>
          </ac:grpSpMkLst>
        </pc:grpChg>
        <pc:grpChg chg="mod">
          <ac:chgData name="Kokchun Giang" userId="67e2125d-ec8c-4323-9653-9824a2ad815f" providerId="ADAL" clId="{C25B542B-E4E8-D141-AA14-043D930A865A}" dt="2024-01-24T19:38:37.147" v="1366"/>
          <ac:grpSpMkLst>
            <pc:docMk/>
            <pc:sldMk cId="2374835458" sldId="332"/>
            <ac:grpSpMk id="1031" creationId="{594FDF36-3DBC-CE57-A115-10D38AE5C373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35" creationId="{1916B7F7-846D-5476-CE4B-EE0972ED2B64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44" creationId="{ADC10675-2779-3A56-DF9A-2D306C70B920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47" creationId="{7641D3E1-E270-39EC-BE41-38713C61B5E4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76" creationId="{ABEBA7D7-C57D-E5C7-6436-2AC6AFD8F2A9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77" creationId="{471C2B7D-4A86-B90B-6F97-31DF2992BAAB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78" creationId="{24276790-9B9A-B991-8051-B3E432CC094F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79" creationId="{55B10F6C-6461-3E09-B7E0-B534183624B2}"/>
          </ac:grpSpMkLst>
        </pc:grpChg>
        <pc:grpChg chg="del mod">
          <ac:chgData name="Kokchun Giang" userId="67e2125d-ec8c-4323-9653-9824a2ad815f" providerId="ADAL" clId="{C25B542B-E4E8-D141-AA14-043D930A865A}" dt="2024-01-24T19:39:29.737" v="1416"/>
          <ac:grpSpMkLst>
            <pc:docMk/>
            <pc:sldMk cId="2374835458" sldId="332"/>
            <ac:grpSpMk id="1082" creationId="{41706F3D-2FC9-1129-E267-A6BD23ABE4C1}"/>
          </ac:grpSpMkLst>
        </pc:grpChg>
        <pc:grpChg chg="del mod">
          <ac:chgData name="Kokchun Giang" userId="67e2125d-ec8c-4323-9653-9824a2ad815f" providerId="ADAL" clId="{C25B542B-E4E8-D141-AA14-043D930A865A}" dt="2024-01-24T19:39:31.114" v="1419"/>
          <ac:grpSpMkLst>
            <pc:docMk/>
            <pc:sldMk cId="2374835458" sldId="332"/>
            <ac:grpSpMk id="1084" creationId="{749FD821-3FFC-0DAA-7F9F-65C23B1948F2}"/>
          </ac:grpSpMkLst>
        </pc:grpChg>
        <pc:grpChg chg="del mod">
          <ac:chgData name="Kokchun Giang" userId="67e2125d-ec8c-4323-9653-9824a2ad815f" providerId="ADAL" clId="{C25B542B-E4E8-D141-AA14-043D930A865A}" dt="2024-01-24T19:39:34.256" v="1426"/>
          <ac:grpSpMkLst>
            <pc:docMk/>
            <pc:sldMk cId="2374835458" sldId="332"/>
            <ac:grpSpMk id="1087" creationId="{4E8F4791-D596-3ECF-61F2-1808131FA790}"/>
          </ac:grpSpMkLst>
        </pc:grpChg>
        <pc:grpChg chg="del mod">
          <ac:chgData name="Kokchun Giang" userId="67e2125d-ec8c-4323-9653-9824a2ad815f" providerId="ADAL" clId="{C25B542B-E4E8-D141-AA14-043D930A865A}" dt="2024-01-24T19:39:34.256" v="1426"/>
          <ac:grpSpMkLst>
            <pc:docMk/>
            <pc:sldMk cId="2374835458" sldId="332"/>
            <ac:grpSpMk id="1094" creationId="{B2D367CD-6F74-9145-B695-32BE91AE9194}"/>
          </ac:grpSpMkLst>
        </pc:grpChg>
        <pc:grpChg chg="mod">
          <ac:chgData name="Kokchun Giang" userId="67e2125d-ec8c-4323-9653-9824a2ad815f" providerId="ADAL" clId="{C25B542B-E4E8-D141-AA14-043D930A865A}" dt="2024-01-24T19:39:34.256" v="1426"/>
          <ac:grpSpMkLst>
            <pc:docMk/>
            <pc:sldMk cId="2374835458" sldId="332"/>
            <ac:grpSpMk id="1095" creationId="{52A71516-83D6-CBDD-88B1-2F34581D4417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00" creationId="{AE270512-C241-F461-4C40-2663B4D0A90A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16" creationId="{F139F9E6-0262-B8D7-9EEE-51E2E0185CC2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17" creationId="{50432355-F7ED-85EE-F714-807733D5E66C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25" creationId="{7FF728D2-CB44-C293-9A22-4BEC3C9B11FC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26" creationId="{167F33BC-0C1D-1EB0-085A-20F9C8A5D498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31" creationId="{595DFED0-93D7-F162-8FE0-8E1EBCB8ABE8}"/>
          </ac:grpSpMkLst>
        </pc:grpChg>
        <pc:grpChg chg="mod">
          <ac:chgData name="Kokchun Giang" userId="67e2125d-ec8c-4323-9653-9824a2ad815f" providerId="ADAL" clId="{C25B542B-E4E8-D141-AA14-043D930A865A}" dt="2024-01-24T19:57:03.233" v="1912" actId="164"/>
          <ac:grpSpMkLst>
            <pc:docMk/>
            <pc:sldMk cId="2374835458" sldId="332"/>
            <ac:grpSpMk id="1148" creationId="{1B3ECCB8-F76A-EFA5-336B-90327D96DB01}"/>
          </ac:grpSpMkLst>
        </pc:grpChg>
        <pc:grpChg chg="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151" creationId="{2F642EDA-A35A-FF74-D60A-20F3D7F41445}"/>
          </ac:grpSpMkLst>
        </pc:grpChg>
        <pc:grpChg chg="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169" creationId="{D7256DD3-888F-2F3D-C5F1-750F8A8047D7}"/>
          </ac:grpSpMkLst>
        </pc:grpChg>
        <pc:grpChg chg="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170" creationId="{88D4F78F-2DD4-AA58-78B4-9A9A14A98EC5}"/>
          </ac:grpSpMkLst>
        </pc:grpChg>
        <pc:grpChg chg="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176" creationId="{0EB08518-7DE2-FC01-49EE-8C8354827CC0}"/>
          </ac:grpSpMkLst>
        </pc:grpChg>
        <pc:grpChg chg="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189" creationId="{0080D975-6CE4-9051-EB70-E0EB0D13382B}"/>
          </ac:grpSpMkLst>
        </pc:grpChg>
        <pc:grpChg chg="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190" creationId="{1B2A443F-085E-F596-3A80-506855489FDB}"/>
          </ac:grpSpMkLst>
        </pc:grpChg>
        <pc:grpChg chg="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191" creationId="{0ADAC1A5-2535-EE99-29B9-738B866CE5DA}"/>
          </ac:grpSpMkLst>
        </pc:grpChg>
        <pc:grpChg chg="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192" creationId="{00F85706-FBAD-225F-8561-AC73FE0B71C1}"/>
          </ac:grpSpMkLst>
        </pc:grpChg>
        <pc:grpChg chg="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06" creationId="{28739899-5D44-CA3C-5382-A65A143F351E}"/>
          </ac:grpSpMkLst>
        </pc:grpChg>
        <pc:grpChg chg="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07" creationId="{055B5AB0-88AF-B45B-EF3E-1BA0E369F9BA}"/>
          </ac:grpSpMkLst>
        </pc:grpChg>
        <pc:grpChg chg="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08" creationId="{7D0B1D98-3726-3A72-1B73-48F17D4CE7D2}"/>
          </ac:grpSpMkLst>
        </pc:grpChg>
        <pc:grpChg chg="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17" creationId="{51DC279A-E52E-F044-AB4F-460F82E6244C}"/>
          </ac:grpSpMkLst>
        </pc:grpChg>
        <pc:grpChg chg="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30" creationId="{E59FA947-881F-E5A9-D7FC-0D894F2EEA8C}"/>
          </ac:grpSpMkLst>
        </pc:grpChg>
        <pc:grpChg chg="mod">
          <ac:chgData name="Kokchun Giang" userId="67e2125d-ec8c-4323-9653-9824a2ad815f" providerId="ADAL" clId="{C25B542B-E4E8-D141-AA14-043D930A865A}" dt="2024-01-24T19:44:44.497" v="1560"/>
          <ac:grpSpMkLst>
            <pc:docMk/>
            <pc:sldMk cId="2374835458" sldId="332"/>
            <ac:grpSpMk id="1233" creationId="{034C195C-E0FA-D82C-3505-AC3E6897C4D2}"/>
          </ac:grpSpMkLst>
        </pc:grpChg>
        <pc:grpChg chg="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43" creationId="{DF1BBEE1-D8A2-7B35-6E32-45593A7E2545}"/>
          </ac:grpSpMkLst>
        </pc:grpChg>
        <pc:grpChg chg="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56" creationId="{DD59B485-B8ED-39A1-E512-055C150C0EDE}"/>
          </ac:grpSpMkLst>
        </pc:grpChg>
        <pc:grpChg chg="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58" creationId="{C574F059-55A2-DF1B-C3C1-54CF449FABBE}"/>
          </ac:grpSpMkLst>
        </pc:grpChg>
        <pc:grpChg chg="add 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1259" creationId="{5F0E4342-EA67-15D3-81F1-C841B3A4900E}"/>
          </ac:grpSpMkLst>
        </pc:grpChg>
        <pc:grpChg chg="add 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1260" creationId="{55BC7FE9-C44C-0036-DA3A-2680637B788C}"/>
          </ac:grpSpMkLst>
        </pc:grpChg>
        <pc:grpChg chg="add mod">
          <ac:chgData name="Kokchun Giang" userId="67e2125d-ec8c-4323-9653-9824a2ad815f" providerId="ADAL" clId="{C25B542B-E4E8-D141-AA14-043D930A865A}" dt="2024-01-24T19:55:59.133" v="1899" actId="164"/>
          <ac:grpSpMkLst>
            <pc:docMk/>
            <pc:sldMk cId="2374835458" sldId="332"/>
            <ac:grpSpMk id="1261" creationId="{2843CDC4-ECE0-18D5-CFEB-3F45E0F4F27C}"/>
          </ac:grpSpMkLst>
        </pc:grpChg>
        <pc:grpChg chg="add 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262" creationId="{B833B5ED-5B1C-8DA2-9ADA-AACFAF349C58}"/>
          </ac:grpSpMkLst>
        </pc:grpChg>
        <pc:grpChg chg="add 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263" creationId="{0BAAD3BC-97F8-2FDB-7677-77CA49241CE3}"/>
          </ac:grpSpMkLst>
        </pc:grpChg>
        <pc:grpChg chg="add 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264" creationId="{60E80131-8FC5-0B6B-1557-91701CA2DC5A}"/>
          </ac:grpSpMkLst>
        </pc:grpChg>
        <pc:grpChg chg="add mod">
          <ac:chgData name="Kokchun Giang" userId="67e2125d-ec8c-4323-9653-9824a2ad815f" providerId="ADAL" clId="{C25B542B-E4E8-D141-AA14-043D930A865A}" dt="2024-01-24T19:57:03.233" v="1912" actId="164"/>
          <ac:grpSpMkLst>
            <pc:docMk/>
            <pc:sldMk cId="2374835458" sldId="332"/>
            <ac:grpSpMk id="1265" creationId="{544553E2-6D4E-ACE9-9F15-1696541D9A31}"/>
          </ac:grpSpMkLst>
        </pc:grpChg>
        <pc:grpChg chg="add 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266" creationId="{01B07E22-F80A-DD3B-0784-9C3220AA4F1E}"/>
          </ac:grpSpMkLst>
        </pc:grpChg>
        <pc:grpChg chg="add 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267" creationId="{E52D5252-E785-9387-A311-4C23AE67B231}"/>
          </ac:grpSpMkLst>
        </pc:grpChg>
        <pc:grpChg chg="add 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68" creationId="{B66BCEED-F9AD-2D85-F338-A453CA5E690B}"/>
          </ac:grpSpMkLst>
        </pc:grpChg>
        <pc:grpChg chg="add 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69" creationId="{58D89A2F-0D4F-5EF0-24C5-208E9BD3DD67}"/>
          </ac:grpSpMkLst>
        </pc:grp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5" creationId="{1B79E920-9988-3F5A-55A0-0385981F413E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" creationId="{E266A47C-1B83-0B51-F7E5-2614A7AE6BDC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438" creationId="{6A80B02B-673A-B961-B27B-F48881789B04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439" creationId="{9BBE1CA2-7A0B-CC09-A7F2-E907D21316C3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3" creationId="{DB1EEC39-1154-752E-E779-19FC9E748EED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4" creationId="{00096DA4-DD0D-DF22-D50E-0F03D3AEDDA4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5" creationId="{A3A6E290-B2CB-4E0D-D2A0-B82BBDC40615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6" creationId="{6629122E-8B6E-EE28-6CA5-E79F6C7B7E3A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7" creationId="{2B3223A4-E786-F6F3-0336-D33CFCB11B97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8" creationId="{6CFA7BFB-D95D-ED7C-469F-C590CF6C4000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9" creationId="{0D475016-69F6-6596-2B45-734807F55594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70" creationId="{173DECC1-89EF-2E4D-8B6A-7B86E54512BD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71" creationId="{47A5E660-7048-EF08-A2C8-EA24CCDF2D71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84" creationId="{012BA785-9302-56A0-EC30-4F78EF47354E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85" creationId="{59B5AB25-4B20-C5D2-93B8-A1B04E781E8A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86" creationId="{9EC1F925-704C-810C-D7F2-8D2C2D4EC365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489" creationId="{B13EEEAD-DBAD-E180-8022-C90C5EA19E75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492" creationId="{F397D5DF-D274-C292-3A23-A5E65153C117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493" creationId="{19925027-ED16-4A22-DD13-70F128649544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17" creationId="{FA315856-D211-50B8-3D5C-77C9CC560C59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21" creationId="{46E1C3D0-D00B-09A0-1EB3-526106746C15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29" creationId="{2D8A81A3-0EAD-C88E-5C84-721B677CEB62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47" creationId="{487CEB27-51E7-4014-6C43-F039CED37C72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60" creationId="{F358D0F6-73C6-6090-B462-C42CC4BC2CE8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2" creationId="{B140F469-0C19-AC98-9530-086131E21587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3" creationId="{12D12920-F108-7C09-6784-1746C78B6C1F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4" creationId="{B3D3EB80-A7C1-D277-7124-68A4FB5B885F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5" creationId="{75996273-1DDE-199D-9BA9-BB9FBB46C318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6" creationId="{8B1AA286-8E05-F0B1-9F55-85652A360685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7" creationId="{067A7B27-AF38-97A3-237F-643CB01E808A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8" creationId="{CAAF3C94-A914-0067-7297-5AE3E6FC35DF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9" creationId="{3CBADC8C-7C80-4E1C-E6F5-9B6E053D0F14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80" creationId="{0A3A80E0-60CB-63DA-86D8-24630038AC26}"/>
          </ac:inkMkLst>
        </pc:inkChg>
        <pc:inkChg chg="add del mod">
          <ac:chgData name="Kokchun Giang" userId="67e2125d-ec8c-4323-9653-9824a2ad815f" providerId="ADAL" clId="{C25B542B-E4E8-D141-AA14-043D930A865A}" dt="2024-01-24T19:33:12.729" v="1033" actId="9405"/>
          <ac:inkMkLst>
            <pc:docMk/>
            <pc:sldMk cId="2374835458" sldId="332"/>
            <ac:inkMk id="583" creationId="{CDE07997-2317-3F37-CA20-AD2308BE2927}"/>
          </ac:inkMkLst>
        </pc:inkChg>
        <pc:inkChg chg="add del mod">
          <ac:chgData name="Kokchun Giang" userId="67e2125d-ec8c-4323-9653-9824a2ad815f" providerId="ADAL" clId="{C25B542B-E4E8-D141-AA14-043D930A865A}" dt="2024-01-24T19:33:12.019" v="1032" actId="9405"/>
          <ac:inkMkLst>
            <pc:docMk/>
            <pc:sldMk cId="2374835458" sldId="332"/>
            <ac:inkMk id="584" creationId="{01B51CC5-81A0-C0CB-800C-D52878000CB0}"/>
          </ac:inkMkLst>
        </pc:inkChg>
        <pc:inkChg chg="add del mod">
          <ac:chgData name="Kokchun Giang" userId="67e2125d-ec8c-4323-9653-9824a2ad815f" providerId="ADAL" clId="{C25B542B-E4E8-D141-AA14-043D930A865A}" dt="2024-01-24T19:33:11.681" v="1031" actId="9405"/>
          <ac:inkMkLst>
            <pc:docMk/>
            <pc:sldMk cId="2374835458" sldId="332"/>
            <ac:inkMk id="585" creationId="{35F31D4A-4E98-213F-0107-101626EC61D3}"/>
          </ac:inkMkLst>
        </pc:inkChg>
        <pc:inkChg chg="add del mod">
          <ac:chgData name="Kokchun Giang" userId="67e2125d-ec8c-4323-9653-9824a2ad815f" providerId="ADAL" clId="{C25B542B-E4E8-D141-AA14-043D930A865A}" dt="2024-01-24T19:33:11.325" v="1030" actId="9405"/>
          <ac:inkMkLst>
            <pc:docMk/>
            <pc:sldMk cId="2374835458" sldId="332"/>
            <ac:inkMk id="586" creationId="{E889B942-3C08-94AD-32FA-FFD6F3671EDA}"/>
          </ac:inkMkLst>
        </pc:inkChg>
        <pc:inkChg chg="add del mod">
          <ac:chgData name="Kokchun Giang" userId="67e2125d-ec8c-4323-9653-9824a2ad815f" providerId="ADAL" clId="{C25B542B-E4E8-D141-AA14-043D930A865A}" dt="2024-01-24T19:33:10.977" v="1029" actId="9405"/>
          <ac:inkMkLst>
            <pc:docMk/>
            <pc:sldMk cId="2374835458" sldId="332"/>
            <ac:inkMk id="587" creationId="{61B7EAB7-C20E-C44A-CDA6-55DDC47BAAE9}"/>
          </ac:inkMkLst>
        </pc:inkChg>
        <pc:inkChg chg="add del mod">
          <ac:chgData name="Kokchun Giang" userId="67e2125d-ec8c-4323-9653-9824a2ad815f" providerId="ADAL" clId="{C25B542B-E4E8-D141-AA14-043D930A865A}" dt="2024-01-24T19:33:10.610" v="1028" actId="9405"/>
          <ac:inkMkLst>
            <pc:docMk/>
            <pc:sldMk cId="2374835458" sldId="332"/>
            <ac:inkMk id="588" creationId="{5B9E64AF-68CA-2565-55DD-2BAD45FCE7B9}"/>
          </ac:inkMkLst>
        </pc:inkChg>
        <pc:inkChg chg="add del mod">
          <ac:chgData name="Kokchun Giang" userId="67e2125d-ec8c-4323-9653-9824a2ad815f" providerId="ADAL" clId="{C25B542B-E4E8-D141-AA14-043D930A865A}" dt="2024-01-24T19:33:10.325" v="1027" actId="9405"/>
          <ac:inkMkLst>
            <pc:docMk/>
            <pc:sldMk cId="2374835458" sldId="332"/>
            <ac:inkMk id="589" creationId="{25BF95C7-1E99-AB04-249C-361D371AEB76}"/>
          </ac:inkMkLst>
        </pc:inkChg>
        <pc:inkChg chg="add del mod">
          <ac:chgData name="Kokchun Giang" userId="67e2125d-ec8c-4323-9653-9824a2ad815f" providerId="ADAL" clId="{C25B542B-E4E8-D141-AA14-043D930A865A}" dt="2024-01-24T19:33:10.106" v="1026" actId="9405"/>
          <ac:inkMkLst>
            <pc:docMk/>
            <pc:sldMk cId="2374835458" sldId="332"/>
            <ac:inkMk id="590" creationId="{447ACBB1-4320-0557-73DA-30DD581E0627}"/>
          </ac:inkMkLst>
        </pc:inkChg>
        <pc:inkChg chg="add del mod">
          <ac:chgData name="Kokchun Giang" userId="67e2125d-ec8c-4323-9653-9824a2ad815f" providerId="ADAL" clId="{C25B542B-E4E8-D141-AA14-043D930A865A}" dt="2024-01-24T19:33:09.809" v="1025" actId="9405"/>
          <ac:inkMkLst>
            <pc:docMk/>
            <pc:sldMk cId="2374835458" sldId="332"/>
            <ac:inkMk id="591" creationId="{905C1C22-3CF2-2209-0A3F-0DFD5B20CF26}"/>
          </ac:inkMkLst>
        </pc:inkChg>
        <pc:inkChg chg="add del mod">
          <ac:chgData name="Kokchun Giang" userId="67e2125d-ec8c-4323-9653-9824a2ad815f" providerId="ADAL" clId="{C25B542B-E4E8-D141-AA14-043D930A865A}" dt="2024-01-24T19:33:09.561" v="1024" actId="9405"/>
          <ac:inkMkLst>
            <pc:docMk/>
            <pc:sldMk cId="2374835458" sldId="332"/>
            <ac:inkMk id="592" creationId="{7F32296E-8A84-9743-3DCC-770469D9DCA2}"/>
          </ac:inkMkLst>
        </pc:inkChg>
        <pc:inkChg chg="add del mod">
          <ac:chgData name="Kokchun Giang" userId="67e2125d-ec8c-4323-9653-9824a2ad815f" providerId="ADAL" clId="{C25B542B-E4E8-D141-AA14-043D930A865A}" dt="2024-01-24T19:33:09.301" v="1023" actId="9405"/>
          <ac:inkMkLst>
            <pc:docMk/>
            <pc:sldMk cId="2374835458" sldId="332"/>
            <ac:inkMk id="593" creationId="{AA27370D-6D4F-86B2-7DE3-70BC34D4C516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94" creationId="{4330FE2F-8AEF-3033-73D4-B94EA24AFF84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95" creationId="{90D67265-35D2-2104-950C-C49B18577209}"/>
          </ac:inkMkLst>
        </pc:inkChg>
        <pc:inkChg chg="add del mod">
          <ac:chgData name="Kokchun Giang" userId="67e2125d-ec8c-4323-9653-9824a2ad815f" providerId="ADAL" clId="{C25B542B-E4E8-D141-AA14-043D930A865A}" dt="2024-01-24T19:33:09.043" v="1022" actId="9405"/>
          <ac:inkMkLst>
            <pc:docMk/>
            <pc:sldMk cId="2374835458" sldId="332"/>
            <ac:inkMk id="596" creationId="{D2274587-63EA-167D-77A4-AA7215C11C74}"/>
          </ac:inkMkLst>
        </pc:inkChg>
        <pc:inkChg chg="add del mod">
          <ac:chgData name="Kokchun Giang" userId="67e2125d-ec8c-4323-9653-9824a2ad815f" providerId="ADAL" clId="{C25B542B-E4E8-D141-AA14-043D930A865A}" dt="2024-01-24T19:33:08.873" v="1021"/>
          <ac:inkMkLst>
            <pc:docMk/>
            <pc:sldMk cId="2374835458" sldId="332"/>
            <ac:inkMk id="610" creationId="{0967166F-0D8A-498C-1AF6-597F507DB563}"/>
          </ac:inkMkLst>
        </pc:inkChg>
        <pc:inkChg chg="add del mod">
          <ac:chgData name="Kokchun Giang" userId="67e2125d-ec8c-4323-9653-9824a2ad815f" providerId="ADAL" clId="{C25B542B-E4E8-D141-AA14-043D930A865A}" dt="2024-01-24T19:33:08.620" v="1019" actId="9405"/>
          <ac:inkMkLst>
            <pc:docMk/>
            <pc:sldMk cId="2374835458" sldId="332"/>
            <ac:inkMk id="619" creationId="{873947C6-D154-7848-7A9E-6E3FEFCFF79D}"/>
          </ac:inkMkLst>
        </pc:inkChg>
        <pc:inkChg chg="add del mod">
          <ac:chgData name="Kokchun Giang" userId="67e2125d-ec8c-4323-9653-9824a2ad815f" providerId="ADAL" clId="{C25B542B-E4E8-D141-AA14-043D930A865A}" dt="2024-01-24T19:33:08.410" v="1018" actId="9405"/>
          <ac:inkMkLst>
            <pc:docMk/>
            <pc:sldMk cId="2374835458" sldId="332"/>
            <ac:inkMk id="621" creationId="{422E2324-BF08-E759-B24B-E2CA6A9E3007}"/>
          </ac:inkMkLst>
        </pc:inkChg>
        <pc:inkChg chg="add del mod">
          <ac:chgData name="Kokchun Giang" userId="67e2125d-ec8c-4323-9653-9824a2ad815f" providerId="ADAL" clId="{C25B542B-E4E8-D141-AA14-043D930A865A}" dt="2024-01-24T19:33:08.226" v="1017" actId="9405"/>
          <ac:inkMkLst>
            <pc:docMk/>
            <pc:sldMk cId="2374835458" sldId="332"/>
            <ac:inkMk id="623" creationId="{5F000EBD-5843-BAB4-DCE2-300728719700}"/>
          </ac:inkMkLst>
        </pc:inkChg>
        <pc:inkChg chg="add del mod">
          <ac:chgData name="Kokchun Giang" userId="67e2125d-ec8c-4323-9653-9824a2ad815f" providerId="ADAL" clId="{C25B542B-E4E8-D141-AA14-043D930A865A}" dt="2024-01-24T19:33:07.991" v="1016" actId="9405"/>
          <ac:inkMkLst>
            <pc:docMk/>
            <pc:sldMk cId="2374835458" sldId="332"/>
            <ac:inkMk id="627" creationId="{0B31596C-694D-5E2C-6899-CC8266058741}"/>
          </ac:inkMkLst>
        </pc:inkChg>
        <pc:inkChg chg="add del mod">
          <ac:chgData name="Kokchun Giang" userId="67e2125d-ec8c-4323-9653-9824a2ad815f" providerId="ADAL" clId="{C25B542B-E4E8-D141-AA14-043D930A865A}" dt="2024-01-24T19:33:07.788" v="1015" actId="9405"/>
          <ac:inkMkLst>
            <pc:docMk/>
            <pc:sldMk cId="2374835458" sldId="332"/>
            <ac:inkMk id="628" creationId="{8D67A512-BBD2-2526-3203-07ECD4930E49}"/>
          </ac:inkMkLst>
        </pc:inkChg>
        <pc:inkChg chg="add del mod">
          <ac:chgData name="Kokchun Giang" userId="67e2125d-ec8c-4323-9653-9824a2ad815f" providerId="ADAL" clId="{C25B542B-E4E8-D141-AA14-043D930A865A}" dt="2024-01-24T19:33:07.573" v="1014" actId="9405"/>
          <ac:inkMkLst>
            <pc:docMk/>
            <pc:sldMk cId="2374835458" sldId="332"/>
            <ac:inkMk id="629" creationId="{80FA6795-46E7-1BAC-2A8C-81F13BDC5A2B}"/>
          </ac:inkMkLst>
        </pc:inkChg>
        <pc:inkChg chg="add del mod">
          <ac:chgData name="Kokchun Giang" userId="67e2125d-ec8c-4323-9653-9824a2ad815f" providerId="ADAL" clId="{C25B542B-E4E8-D141-AA14-043D930A865A}" dt="2024-01-24T19:33:07.272" v="1013"/>
          <ac:inkMkLst>
            <pc:docMk/>
            <pc:sldMk cId="2374835458" sldId="332"/>
            <ac:inkMk id="630" creationId="{F1D1B1C7-7647-A117-8984-1126EC76EC0E}"/>
          </ac:inkMkLst>
        </pc:inkChg>
        <pc:inkChg chg="add mod">
          <ac:chgData name="Kokchun Giang" userId="67e2125d-ec8c-4323-9653-9824a2ad815f" providerId="ADAL" clId="{C25B542B-E4E8-D141-AA14-043D930A865A}" dt="2024-01-24T19:33:29.913" v="1037"/>
          <ac:inkMkLst>
            <pc:docMk/>
            <pc:sldMk cId="2374835458" sldId="332"/>
            <ac:inkMk id="633" creationId="{574919A7-448A-79EA-32B2-5C7EEDBD7A82}"/>
          </ac:inkMkLst>
        </pc:inkChg>
        <pc:inkChg chg="add mod">
          <ac:chgData name="Kokchun Giang" userId="67e2125d-ec8c-4323-9653-9824a2ad815f" providerId="ADAL" clId="{C25B542B-E4E8-D141-AA14-043D930A865A}" dt="2024-01-24T19:33:29.913" v="1037"/>
          <ac:inkMkLst>
            <pc:docMk/>
            <pc:sldMk cId="2374835458" sldId="332"/>
            <ac:inkMk id="637" creationId="{B9141D87-6047-DDBD-D2E3-0C240B2E01CF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77" creationId="{01DAC80F-6E5D-B43C-3AB7-14D80E3FDC46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78" creationId="{DE5EC3A3-AE92-F028-2D0A-0D046F57EEA6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79" creationId="{03620795-9FBE-29DC-5F57-56207CBC5A26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80" creationId="{754F7ACE-D031-AC57-E1AB-2854B81396C7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81" creationId="{77E81280-C7F8-C7A2-D715-496F4452BC21}"/>
          </ac:inkMkLst>
        </pc:inkChg>
        <pc:inkChg chg="add mod">
          <ac:chgData name="Kokchun Giang" userId="67e2125d-ec8c-4323-9653-9824a2ad815f" providerId="ADAL" clId="{C25B542B-E4E8-D141-AA14-043D930A865A}" dt="2024-01-24T19:33:29.913" v="1037"/>
          <ac:inkMkLst>
            <pc:docMk/>
            <pc:sldMk cId="2374835458" sldId="332"/>
            <ac:inkMk id="682" creationId="{E257B19C-0952-73E8-7E24-7EEC1D802D4D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684" creationId="{683F5626-72FC-A645-2189-236FC69752E4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685" creationId="{5CA21E26-46BF-E6FF-C03A-DC2C0005B879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686" creationId="{C804F006-6096-6289-865E-A04EE0D9992C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37" creationId="{374CAD46-E29B-864D-7C09-5EA06E4C0003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56" creationId="{D9745246-F75D-C484-50D0-CEE16D616CBC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783" creationId="{3C76B25B-B0F2-07AE-3D30-E1D706627B23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84" creationId="{13471278-9FEA-104A-3D16-A281B5BBE86E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85" creationId="{1FF1E015-1F55-9D16-E90B-EA60F90DD10F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0" creationId="{5E1840E7-5F22-ECDB-F0B3-FD062C03E57C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1" creationId="{057EA302-9407-4AC1-BF40-B85870DE1684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2" creationId="{29EBBE87-542D-B245-8A30-71AA5F55172B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3" creationId="{96BD18EE-7E53-EEF0-23B2-9E7D0A7CC400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4" creationId="{30C4DEDD-FBAA-2650-EC3E-E89DA24AD6F1}"/>
          </ac:inkMkLst>
        </pc:inkChg>
        <pc:inkChg chg="add mod">
          <ac:chgData name="Kokchun Giang" userId="67e2125d-ec8c-4323-9653-9824a2ad815f" providerId="ADAL" clId="{C25B542B-E4E8-D141-AA14-043D930A865A}" dt="2024-01-24T19:33:57.671" v="1054"/>
          <ac:inkMkLst>
            <pc:docMk/>
            <pc:sldMk cId="2374835458" sldId="332"/>
            <ac:inkMk id="799" creationId="{75166C3B-7B97-D7A4-44AB-B1A60C086402}"/>
          </ac:inkMkLst>
        </pc:inkChg>
        <pc:inkChg chg="add mod">
          <ac:chgData name="Kokchun Giang" userId="67e2125d-ec8c-4323-9653-9824a2ad815f" providerId="ADAL" clId="{C25B542B-E4E8-D141-AA14-043D930A865A}" dt="2024-01-24T19:33:57.671" v="1054"/>
          <ac:inkMkLst>
            <pc:docMk/>
            <pc:sldMk cId="2374835458" sldId="332"/>
            <ac:inkMk id="800" creationId="{B013A4C7-A679-E428-5C51-E1A3B2E1D9C8}"/>
          </ac:inkMkLst>
        </pc:inkChg>
        <pc:inkChg chg="add mod">
          <ac:chgData name="Kokchun Giang" userId="67e2125d-ec8c-4323-9653-9824a2ad815f" providerId="ADAL" clId="{C25B542B-E4E8-D141-AA14-043D930A865A}" dt="2024-01-24T19:33:57.671" v="1054"/>
          <ac:inkMkLst>
            <pc:docMk/>
            <pc:sldMk cId="2374835458" sldId="332"/>
            <ac:inkMk id="801" creationId="{0EAA80AB-6D2E-4C79-939A-8E4A76581969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3" creationId="{338AC4D5-6B23-A82E-3F69-C946EF3AECE5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4" creationId="{0EF60B1B-3394-2C8C-DA64-4AFF7EF70961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6" creationId="{54041951-0EDD-914A-E1BD-A51614EC7E49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7" creationId="{8E73DD99-0971-CDA5-E74D-12C55A752E7D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8" creationId="{8C34B852-88DF-26A2-E0A1-7D23FE31AB7C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9" creationId="{1304EC98-3BB7-5B10-EA34-F2D023F008FC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10" creationId="{67C9A02C-7F73-5F41-BCE8-DEB31A2E2307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11" creationId="{BDDC2ACA-317F-FF96-B426-1A83EA4153BD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12" creationId="{C441A83C-827C-EB90-8862-52CDA2A26232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5" creationId="{F6C30015-835C-5E43-727A-1FE08A66D6B9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6" creationId="{E20239B0-DD62-4ABF-8DF6-58C2F0A310A5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7" creationId="{E57C83E4-D057-3A73-33E7-185902C4EBA4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8" creationId="{14D46927-E7C1-890C-B4BF-4E955978302C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9" creationId="{4665F13C-9369-70FD-AAAD-DF089B2E8A6E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20" creationId="{DF94D419-CB93-3D3E-CC90-37F0E1F83073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2" creationId="{F0925140-6A89-D48E-481E-19F1B9846AED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3" creationId="{9EFC2C1D-0670-19BE-4E33-230AEDCEF93C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4" creationId="{B6047E39-410F-01FF-C41D-AD25D524246D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5" creationId="{C2FF0687-5904-1DEE-1F65-54E367549D7B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6" creationId="{01A997B5-00E5-CAB4-8F99-7B1C47C972DE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7" creationId="{2CB5EF37-AF27-DDF6-C7B1-EC1E3FA16C4A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8" creationId="{F8E362B8-D4A7-122C-DF8E-A448F78C3A4F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0" creationId="{42CED6AF-EB53-7230-C7EF-3DCCA85F2BAB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1" creationId="{AE8BCDDA-2C3D-2ED9-69E8-D448F337B8CC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2" creationId="{A6143E29-0658-A548-5A3C-5F57CBB694F2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3" creationId="{C2FE42A5-C085-B170-082B-0BC92D17E496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4" creationId="{897B5426-414B-39B4-6EA1-72DAFB18DAA7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5" creationId="{904B5FA4-EEBC-2F1B-C24A-A5760B473BE8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6" creationId="{AED673C2-2970-F5FD-722A-E2DD2140224B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7" creationId="{5A514F27-C3CE-E21F-B942-6D5FF638884D}"/>
          </ac:inkMkLst>
        </pc:inkChg>
        <pc:inkChg chg="add mod">
          <ac:chgData name="Kokchun Giang" userId="67e2125d-ec8c-4323-9653-9824a2ad815f" providerId="ADAL" clId="{C25B542B-E4E8-D141-AA14-043D930A865A}" dt="2024-01-24T19:34:21.254" v="1096"/>
          <ac:inkMkLst>
            <pc:docMk/>
            <pc:sldMk cId="2374835458" sldId="332"/>
            <ac:inkMk id="839" creationId="{B680F558-0324-A0FB-EDA9-B47928EC89EC}"/>
          </ac:inkMkLst>
        </pc:inkChg>
        <pc:inkChg chg="add mod">
          <ac:chgData name="Kokchun Giang" userId="67e2125d-ec8c-4323-9653-9824a2ad815f" providerId="ADAL" clId="{C25B542B-E4E8-D141-AA14-043D930A865A}" dt="2024-01-24T19:34:21.254" v="1096"/>
          <ac:inkMkLst>
            <pc:docMk/>
            <pc:sldMk cId="2374835458" sldId="332"/>
            <ac:inkMk id="840" creationId="{9999625B-007D-FE9F-12CC-79160868C4D2}"/>
          </ac:inkMkLst>
        </pc:inkChg>
        <pc:inkChg chg="add mod">
          <ac:chgData name="Kokchun Giang" userId="67e2125d-ec8c-4323-9653-9824a2ad815f" providerId="ADAL" clId="{C25B542B-E4E8-D141-AA14-043D930A865A}" dt="2024-01-24T19:34:21.254" v="1096"/>
          <ac:inkMkLst>
            <pc:docMk/>
            <pc:sldMk cId="2374835458" sldId="332"/>
            <ac:inkMk id="841" creationId="{16176A1C-8D96-92BC-EAA2-1D4E044DE971}"/>
          </ac:inkMkLst>
        </pc:inkChg>
        <pc:inkChg chg="add mod">
          <ac:chgData name="Kokchun Giang" userId="67e2125d-ec8c-4323-9653-9824a2ad815f" providerId="ADAL" clId="{C25B542B-E4E8-D141-AA14-043D930A865A}" dt="2024-01-24T19:34:21.254" v="1096"/>
          <ac:inkMkLst>
            <pc:docMk/>
            <pc:sldMk cId="2374835458" sldId="332"/>
            <ac:inkMk id="842" creationId="{429DEECA-4AD2-FFE5-169D-302687149213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4" creationId="{D3E447AD-1EDD-018B-D300-D682D4F86EBA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5" creationId="{2676B112-5BD5-CC42-F062-9C6B7467EE4B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6" creationId="{CA356B8A-417A-536A-1597-5C00DF622006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7" creationId="{A7CA0FBF-25E6-83C6-7463-C67C83E1B11A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8" creationId="{D8FF88AE-829B-6A26-E4FA-7BCB873C592E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9" creationId="{61C6B909-7033-A811-A924-92693139B086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0" creationId="{920EB380-6BEE-EFA9-5B9D-26280A063BD3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1" creationId="{EB8382CB-E224-0FD2-391A-05D550043C08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2" creationId="{54BAD496-334B-083D-9257-0DD7C5F4AF61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3" creationId="{23851C2A-4879-8996-E931-F880C1924144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4" creationId="{896DBB56-1EE4-031A-1FD1-93034658D4F8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5" creationId="{EFA78CD9-C424-C656-1E88-7E8AC7DB34F9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6" creationId="{1F7D73E1-EF49-B1BE-B7DF-DC79F77C5EC7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7" creationId="{A96BDEF3-4779-3263-9FEE-1518914CADCC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8" creationId="{E28677E0-113C-2742-851B-EA84BC5454BC}"/>
          </ac:inkMkLst>
        </pc:inkChg>
        <pc:inkChg chg="add mod">
          <ac:chgData name="Kokchun Giang" userId="67e2125d-ec8c-4323-9653-9824a2ad815f" providerId="ADAL" clId="{C25B542B-E4E8-D141-AA14-043D930A865A}" dt="2024-01-24T19:55:54.174" v="1897" actId="164"/>
          <ac:inkMkLst>
            <pc:docMk/>
            <pc:sldMk cId="2374835458" sldId="332"/>
            <ac:inkMk id="861" creationId="{A4B7DF20-CD08-7B5A-60FF-EAA22AE760F9}"/>
          </ac:inkMkLst>
        </pc:inkChg>
        <pc:inkChg chg="add mod">
          <ac:chgData name="Kokchun Giang" userId="67e2125d-ec8c-4323-9653-9824a2ad815f" providerId="ADAL" clId="{C25B542B-E4E8-D141-AA14-043D930A865A}" dt="2024-01-24T19:35:04.943" v="1127"/>
          <ac:inkMkLst>
            <pc:docMk/>
            <pc:sldMk cId="2374835458" sldId="332"/>
            <ac:inkMk id="862" creationId="{8D00E508-E5DB-231F-A735-F450B729766A}"/>
          </ac:inkMkLst>
        </pc:inkChg>
        <pc:inkChg chg="add mod">
          <ac:chgData name="Kokchun Giang" userId="67e2125d-ec8c-4323-9653-9824a2ad815f" providerId="ADAL" clId="{C25B542B-E4E8-D141-AA14-043D930A865A}" dt="2024-01-24T19:35:04.943" v="1127"/>
          <ac:inkMkLst>
            <pc:docMk/>
            <pc:sldMk cId="2374835458" sldId="332"/>
            <ac:inkMk id="863" creationId="{778F2A72-51F9-D04F-B421-201E81EFBF05}"/>
          </ac:inkMkLst>
        </pc:inkChg>
        <pc:inkChg chg="add mod">
          <ac:chgData name="Kokchun Giang" userId="67e2125d-ec8c-4323-9653-9824a2ad815f" providerId="ADAL" clId="{C25B542B-E4E8-D141-AA14-043D930A865A}" dt="2024-01-24T19:35:04.943" v="1127"/>
          <ac:inkMkLst>
            <pc:docMk/>
            <pc:sldMk cId="2374835458" sldId="332"/>
            <ac:inkMk id="864" creationId="{456D18C5-62FD-29EF-21B0-1EFD2C8859AF}"/>
          </ac:inkMkLst>
        </pc:inkChg>
        <pc:inkChg chg="add del mod">
          <ac:chgData name="Kokchun Giang" userId="67e2125d-ec8c-4323-9653-9824a2ad815f" providerId="ADAL" clId="{C25B542B-E4E8-D141-AA14-043D930A865A}" dt="2024-01-24T19:35:06.740" v="1133" actId="9405"/>
          <ac:inkMkLst>
            <pc:docMk/>
            <pc:sldMk cId="2374835458" sldId="332"/>
            <ac:inkMk id="866" creationId="{E9C3CB25-14E0-931F-A1B6-9DD34862968E}"/>
          </ac:inkMkLst>
        </pc:inkChg>
        <pc:inkChg chg="add del mod">
          <ac:chgData name="Kokchun Giang" userId="67e2125d-ec8c-4323-9653-9824a2ad815f" providerId="ADAL" clId="{C25B542B-E4E8-D141-AA14-043D930A865A}" dt="2024-01-24T19:35:06.179" v="1132" actId="9405"/>
          <ac:inkMkLst>
            <pc:docMk/>
            <pc:sldMk cId="2374835458" sldId="332"/>
            <ac:inkMk id="867" creationId="{C01BCA39-979C-CF44-76F8-E7DCE6B6DC40}"/>
          </ac:inkMkLst>
        </pc:inkChg>
        <pc:inkChg chg="add del mod">
          <ac:chgData name="Kokchun Giang" userId="67e2125d-ec8c-4323-9653-9824a2ad815f" providerId="ADAL" clId="{C25B542B-E4E8-D141-AA14-043D930A865A}" dt="2024-01-24T19:35:05.827" v="1131" actId="9405"/>
          <ac:inkMkLst>
            <pc:docMk/>
            <pc:sldMk cId="2374835458" sldId="332"/>
            <ac:inkMk id="868" creationId="{977E2D21-9A6B-1F25-00A0-E7CAD9F1FE71}"/>
          </ac:inkMkLst>
        </pc:inkChg>
        <pc:inkChg chg="add del mod">
          <ac:chgData name="Kokchun Giang" userId="67e2125d-ec8c-4323-9653-9824a2ad815f" providerId="ADAL" clId="{C25B542B-E4E8-D141-AA14-043D930A865A}" dt="2024-01-24T19:35:05.612" v="1130" actId="9405"/>
          <ac:inkMkLst>
            <pc:docMk/>
            <pc:sldMk cId="2374835458" sldId="332"/>
            <ac:inkMk id="869" creationId="{72D8B67D-2CA9-DDAD-29AD-ADE5BC0400C7}"/>
          </ac:inkMkLst>
        </pc:inkChg>
        <pc:inkChg chg="add del mod">
          <ac:chgData name="Kokchun Giang" userId="67e2125d-ec8c-4323-9653-9824a2ad815f" providerId="ADAL" clId="{C25B542B-E4E8-D141-AA14-043D930A865A}" dt="2024-01-24T19:35:05.373" v="1129" actId="9405"/>
          <ac:inkMkLst>
            <pc:docMk/>
            <pc:sldMk cId="2374835458" sldId="332"/>
            <ac:inkMk id="870" creationId="{5FC8744A-264D-29BF-6C29-F2F4DAF7998B}"/>
          </ac:inkMkLst>
        </pc:inkChg>
        <pc:inkChg chg="add del mod">
          <ac:chgData name="Kokchun Giang" userId="67e2125d-ec8c-4323-9653-9824a2ad815f" providerId="ADAL" clId="{C25B542B-E4E8-D141-AA14-043D930A865A}" dt="2024-01-24T19:35:05.184" v="1128" actId="9405"/>
          <ac:inkMkLst>
            <pc:docMk/>
            <pc:sldMk cId="2374835458" sldId="332"/>
            <ac:inkMk id="871" creationId="{D04CA254-EA91-FDC6-A00A-D59B4995EE22}"/>
          </ac:inkMkLst>
        </pc:inkChg>
        <pc:inkChg chg="add del mod">
          <ac:chgData name="Kokchun Giang" userId="67e2125d-ec8c-4323-9653-9824a2ad815f" providerId="ADAL" clId="{C25B542B-E4E8-D141-AA14-043D930A865A}" dt="2024-01-24T19:35:04.943" v="1127"/>
          <ac:inkMkLst>
            <pc:docMk/>
            <pc:sldMk cId="2374835458" sldId="332"/>
            <ac:inkMk id="872" creationId="{188C164F-5B88-786C-CAE1-DD3D9A1BCFF9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4" creationId="{E7BD06CE-9DB8-8C71-ABCE-9FA6CEF497D9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5" creationId="{CD1F493E-F942-8ABE-685A-7D0855748051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6" creationId="{C8F65D8C-0CB9-D29B-6F1F-E51F548403C4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7" creationId="{C4250927-BBBF-4766-FA7F-E0A7C06B0621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8" creationId="{4A92E229-E13A-4F02-6F63-A465774E40EE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9" creationId="{0C40EDE9-942C-0BC1-F0AE-C544A0269BB6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0" creationId="{E953ED9D-4E7F-C9C3-192D-EA6A58B7D153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1" creationId="{68DF9EEF-4238-97E0-FA69-7BD5BF24F8DE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2" creationId="{3B10F353-54C8-A2E4-932B-20C06B85805C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4" creationId="{B92A44FE-927C-6B09-137D-A25643ECA4D6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5" creationId="{03A46014-763E-AE8D-0A47-BC1816D732B7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6" creationId="{CC052652-870A-1717-F58D-530F009D6A10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7" creationId="{14094B97-345B-B6D9-E137-35DA5E0C3772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8" creationId="{8E63F6DF-6C0B-1EC5-433D-8267F86A4EF6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9" creationId="{F81709FC-C589-8A4D-693D-31173CADFA53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0" creationId="{2580B1E3-9D14-E0F6-5350-B0CFDA0CC825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1" creationId="{9B4DD186-3A67-26AC-D7B9-5095083BDB9B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2" creationId="{E3566325-67F2-110E-887C-C55D2C6A8FD3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3" creationId="{C2AC0D75-D8A2-3844-B4A6-55BD07035477}"/>
          </ac:inkMkLst>
        </pc:inkChg>
        <pc:inkChg chg="add del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4" creationId="{0BCBDEDE-0414-C297-80EF-D84E0B0008F1}"/>
          </ac:inkMkLst>
        </pc:inkChg>
        <pc:inkChg chg="add del">
          <ac:chgData name="Kokchun Giang" userId="67e2125d-ec8c-4323-9653-9824a2ad815f" providerId="ADAL" clId="{C25B542B-E4E8-D141-AA14-043D930A865A}" dt="2024-01-24T19:35:48.458" v="1157" actId="9405"/>
          <ac:inkMkLst>
            <pc:docMk/>
            <pc:sldMk cId="2374835458" sldId="332"/>
            <ac:inkMk id="896" creationId="{59037BE2-9538-45B0-D30B-46ED5949129A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897" creationId="{6FEEF37E-DE6E-F867-E0FD-1C2AD9EFAEBD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898" creationId="{203A8812-336F-36FF-D533-09602D930CFE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899" creationId="{B65867E3-0966-C5C9-F116-0E232363DB23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0" creationId="{AA433C0A-C684-ECD2-1274-C59F101D8A00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1" creationId="{582BECFF-4C2C-42DE-9E08-61628427F934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3" creationId="{EC2E51E8-9F51-7961-B2DE-2ED5C440A1BD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4" creationId="{54A1BADC-FE13-443F-1FC1-2E8D1EA60B87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5" creationId="{EEFBCFFE-A2AB-EF85-49C2-1D2BE29AE1EF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6" creationId="{35BD755D-145A-0155-950F-08828AFA84D0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7" creationId="{E5D8DC50-602E-EDAA-2D61-C94D8D0D4C0E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8" creationId="{F3A7C797-9338-475D-EF37-8D44B451EFD3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9" creationId="{CDF4E4EC-53BA-786A-C16F-51EA3D5DC130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0" creationId="{12036167-0C6A-A0AB-9F1D-40D62199E1D7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1" creationId="{0D381D6E-FDC2-5A97-09ED-8B564B7B464B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2" creationId="{E4A904DF-2BC4-46A0-7F6F-45CD22F4997C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3" creationId="{8F5A8F86-9E20-3589-63D6-4559B1522099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4" creationId="{ADD6ADFE-62ED-B50B-03A0-9ECDFCB7B2EC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5" creationId="{CBD121DB-0B2B-0163-B11D-C9A3AFD5B269}"/>
          </ac:inkMkLst>
        </pc:inkChg>
        <pc:inkChg chg="add mod">
          <ac:chgData name="Kokchun Giang" userId="67e2125d-ec8c-4323-9653-9824a2ad815f" providerId="ADAL" clId="{C25B542B-E4E8-D141-AA14-043D930A865A}" dt="2024-01-24T19:37:02.072" v="1259"/>
          <ac:inkMkLst>
            <pc:docMk/>
            <pc:sldMk cId="2374835458" sldId="332"/>
            <ac:inkMk id="917" creationId="{412F6360-05A4-F4FF-D63C-9168ADC50BA0}"/>
          </ac:inkMkLst>
        </pc:inkChg>
        <pc:inkChg chg="add mod">
          <ac:chgData name="Kokchun Giang" userId="67e2125d-ec8c-4323-9653-9824a2ad815f" providerId="ADAL" clId="{C25B542B-E4E8-D141-AA14-043D930A865A}" dt="2024-01-24T19:37:02.072" v="1259"/>
          <ac:inkMkLst>
            <pc:docMk/>
            <pc:sldMk cId="2374835458" sldId="332"/>
            <ac:inkMk id="918" creationId="{5A82BE42-BE17-A33E-CD86-E0B42C48E1E6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0" creationId="{861F3684-FA84-7105-3784-693794531461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1" creationId="{70C0C338-AC32-D958-74D0-3CB0366CC51F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2" creationId="{EB9CF96F-A13E-4B05-0882-C1F97A5437A8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3" creationId="{0C5B3D4C-F5D3-18DD-0D6D-966537711D5A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4" creationId="{4B7694C3-A9D9-1F03-D82B-0485F59AAEEC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5" creationId="{153373CF-5840-76F7-5329-8AC133C75DB7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6" creationId="{DB0CD9EB-0FC6-C452-FCA5-DD0F50E45D81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7" creationId="{246840D0-8FEC-CC97-2FCF-72203B6117D2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8" creationId="{B20D8AFE-A843-92BF-96B0-F853CD787D20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9" creationId="{30FB56B5-3267-8A69-4193-E72B21007301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30" creationId="{CBBE9C06-40BF-3A78-29C1-D81C25CE49E9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3" creationId="{D9C134D3-086B-0BA1-1D96-9E16605A0368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4" creationId="{2C24795D-D54A-7608-8CD1-7BA3C5D3DF7C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5" creationId="{4FB3AE0C-F31B-0507-8F56-A917E07B2739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6" creationId="{69D2F293-AC6C-78BA-9744-A5C91353DD10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7" creationId="{2905C8C3-5F3B-C723-6C83-6DF3EB412E28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8" creationId="{7BDF88A2-D26A-E1D5-5A6E-84BAD3D74D29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9" creationId="{540ED01E-DF01-AE16-5AAE-E99ED0A4F4BA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0" creationId="{DF852EFA-03D6-F700-240B-8D977B16F082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1" creationId="{0CBAD067-7716-68F0-3046-5DDBA57B07F2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2" creationId="{F789B16C-1522-D6F3-B844-2C30D1D813B6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3" creationId="{EC796D58-F8B8-7C08-3FCA-4A9E22BB57FF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4" creationId="{037F3383-6D8D-0612-3C8F-2918ECD443E5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6" creationId="{CAC77999-4104-CAB0-E57B-F1EF490ECA8D}"/>
          </ac:inkMkLst>
        </pc:inkChg>
        <pc:inkChg chg="add mod">
          <ac:chgData name="Kokchun Giang" userId="67e2125d-ec8c-4323-9653-9824a2ad815f" providerId="ADAL" clId="{C25B542B-E4E8-D141-AA14-043D930A865A}" dt="2024-01-24T19:56:19.165" v="1903" actId="164"/>
          <ac:inkMkLst>
            <pc:docMk/>
            <pc:sldMk cId="2374835458" sldId="332"/>
            <ac:inkMk id="948" creationId="{D2D93783-CBAC-0251-31A5-728562FCBCC4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49" creationId="{324FBBC3-D39F-A218-C19E-BDEF9EF3FC1F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0" creationId="{8EA65778-F06B-E234-99B2-6688B60A2A5B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1" creationId="{62C5F50D-F999-CB52-E54B-378D5B8D6C92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2" creationId="{7D07576E-10FD-C0E8-E18C-763CE620AAE6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3" creationId="{A652B9DF-DB59-220B-9E41-497C2DCCB670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4" creationId="{EF43F766-903A-DD87-8196-B24E55C4998B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5" creationId="{A758207E-7BB6-1669-F7B1-B1EB855C8968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6" creationId="{DB0CFC23-F5A6-742F-C597-56F2D96F803D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7" creationId="{F3BF8FB4-1FCD-F89E-671E-5D1DC67E64DB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8" creationId="{13EF3009-AA74-FDA7-468B-4F573CD2301D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9" creationId="{79FCBEBC-C65C-3451-CE25-1CFE9C040560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0" creationId="{C6C61013-91E4-EF54-6B1F-ADA2B160E5B5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1" creationId="{D228C133-DD4C-D12A-D1BC-1170B2173588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2" creationId="{8FF9956D-5EF0-C1BA-D7BA-212785A42CC8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3" creationId="{F6375821-3852-264B-2E68-D344F1992F7A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4" creationId="{186A6F08-B12F-1C3A-B867-F2F087395C1E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5" creationId="{14C232CE-68A2-DD74-29BA-B5DC53DF628E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6" creationId="{9B503B9E-68A9-C5AF-0CF4-3A1514CCC782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7" creationId="{28F97ECC-F05F-A231-E3A6-58C461299BD2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1" creationId="{0A088D9C-51BA-7C86-AF00-ACF77D1DFF0B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2" creationId="{938E812D-4B0B-204D-45F7-0D60E092AA21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3" creationId="{70964AF7-1B37-AC45-DA0F-2B1EDF4B8F8D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4" creationId="{7C278BAA-6540-D538-DD14-728C5A5F2597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5" creationId="{4E5C8A71-EB99-6A89-AFEC-262931D27E6B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6" creationId="{72E43210-DB60-B421-2D64-594A39466AC9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7" creationId="{2EE440D3-0867-3FF6-1FF3-BE05137C1B4D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8" creationId="{94511C41-6875-C0C1-8351-9A75BE5CB55C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9" creationId="{0C9E1190-EE7C-D5EC-8965-7A594D659570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0" creationId="{C20D22FE-B29C-59E3-AD1A-51E6E41489D7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1" creationId="{E36E427E-ED7D-65A6-20CF-7E3EFF416EFB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2" creationId="{C6E0B760-DF8A-A0C4-D883-57A7D1C9A20F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3" creationId="{94209216-BD23-0658-687A-65230CD2BEC6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4" creationId="{B8C8A8BB-AA72-E936-0F60-090AD8B6908F}"/>
          </ac:inkMkLst>
        </pc:inkChg>
        <pc:inkChg chg="add mod">
          <ac:chgData name="Kokchun Giang" userId="67e2125d-ec8c-4323-9653-9824a2ad815f" providerId="ADAL" clId="{C25B542B-E4E8-D141-AA14-043D930A865A}" dt="2024-01-24T19:38:02.934" v="1326"/>
          <ac:inkMkLst>
            <pc:docMk/>
            <pc:sldMk cId="2374835458" sldId="332"/>
            <ac:inkMk id="987" creationId="{2FBAFE91-959E-4183-46F5-ACCA3CF28B95}"/>
          </ac:inkMkLst>
        </pc:inkChg>
        <pc:inkChg chg="add mod">
          <ac:chgData name="Kokchun Giang" userId="67e2125d-ec8c-4323-9653-9824a2ad815f" providerId="ADAL" clId="{C25B542B-E4E8-D141-AA14-043D930A865A}" dt="2024-01-24T19:38:02.934" v="1326"/>
          <ac:inkMkLst>
            <pc:docMk/>
            <pc:sldMk cId="2374835458" sldId="332"/>
            <ac:inkMk id="988" creationId="{D468584C-BF08-D875-577E-83325EC9935F}"/>
          </ac:inkMkLst>
        </pc:inkChg>
        <pc:inkChg chg="add mod">
          <ac:chgData name="Kokchun Giang" userId="67e2125d-ec8c-4323-9653-9824a2ad815f" providerId="ADAL" clId="{C25B542B-E4E8-D141-AA14-043D930A865A}" dt="2024-01-24T19:38:02.934" v="1326"/>
          <ac:inkMkLst>
            <pc:docMk/>
            <pc:sldMk cId="2374835458" sldId="332"/>
            <ac:inkMk id="989" creationId="{4E212C76-8B27-D947-C4AA-FFD79D7A6BFB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1" creationId="{77FBCC12-B7F0-B1C9-AA09-479A089CBED9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2" creationId="{F065432A-6655-6073-B4A1-E2D50279A071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3" creationId="{57579BF7-E660-FF59-BDE3-FD35CCD6670B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4" creationId="{75032F5F-2057-9B9B-16C4-6481DD5F6754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5" creationId="{A41BF893-A05F-7D85-6475-AFC0E8D37167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6" creationId="{1405C135-7A26-E6FC-EA67-7004F04422F3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7" creationId="{2573C2AF-F075-7FDB-94C2-196A18A671BF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8" creationId="{E6191BF2-AE10-61C8-6F8B-1D24CF603668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9" creationId="{86273297-0A83-3191-92A0-C29E3F0F8A90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0" creationId="{4F9D17DF-181D-7D90-3FA9-D9341CAC10DA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1" creationId="{20DFB7CB-8F68-94EE-9534-977ACDD0BBCC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2" creationId="{F6870A42-9217-3A1F-81AF-BE9EF82DEAD8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3" creationId="{743CE283-8F25-CB21-4253-9D042E15A3A5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4" creationId="{A16D44AC-5255-102B-2B9B-C290DC8B99E4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5" creationId="{066BA430-0F00-9495-E880-7B068B9D8AF5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6" creationId="{B4D1A2AA-B0D7-045E-D52F-07F5489C0391}"/>
          </ac:inkMkLst>
        </pc:inkChg>
        <pc:inkChg chg="add mod">
          <ac:chgData name="Kokchun Giang" userId="67e2125d-ec8c-4323-9653-9824a2ad815f" providerId="ADAL" clId="{C25B542B-E4E8-D141-AA14-043D930A865A}" dt="2024-01-24T19:56:19.165" v="1903" actId="164"/>
          <ac:inkMkLst>
            <pc:docMk/>
            <pc:sldMk cId="2374835458" sldId="332"/>
            <ac:inkMk id="1009" creationId="{47EB1B19-71E1-A976-741A-5AB37100D781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0" creationId="{662FBFEE-2802-672D-3257-73197D0749A4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1" creationId="{70DA9663-04FE-1954-C933-40CF16C1AF09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2" creationId="{21682FD1-8084-5568-B1DC-826ABF691359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3" creationId="{0DF9D7E3-BC9D-81CC-0E71-3AD7E6D727C4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4" creationId="{F72A1318-F478-6AA3-EA17-1B9213972826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5" creationId="{A600C963-EB19-4202-EA94-012A4C694DF1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6" creationId="{1EBC96EB-FDDD-622D-F54A-C2715AC6DC06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7" creationId="{1703236C-E844-7B3F-3B22-C18A0FF40663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8" creationId="{1471D488-78B7-23F4-B727-E130A51DD689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9" creationId="{43712DDB-B248-DEF8-19A2-70184451285A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20" creationId="{E8AC84BB-3722-C70A-E3D6-3FC1D9CF98BD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21" creationId="{3BE64E14-19B9-E758-E71A-1EE5ACCE3DB7}"/>
          </ac:inkMkLst>
        </pc:inkChg>
        <pc:inkChg chg="add del">
          <ac:chgData name="Kokchun Giang" userId="67e2125d-ec8c-4323-9653-9824a2ad815f" providerId="ADAL" clId="{C25B542B-E4E8-D141-AA14-043D930A865A}" dt="2024-01-24T19:38:31.764" v="1359" actId="9405"/>
          <ac:inkMkLst>
            <pc:docMk/>
            <pc:sldMk cId="2374835458" sldId="332"/>
            <ac:inkMk id="1024" creationId="{FE8F52AD-7F78-5E89-A58C-83C1458079C4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5" creationId="{8D7A62B7-D548-135A-AC5D-72D5C2DBB093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6" creationId="{32DE6054-A090-A05A-BD96-7C588D34F9AC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7" creationId="{4B524F78-D7DB-F0A4-9BAA-3B9BBEAF6A2C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8" creationId="{8546F6DF-C08C-A963-1D60-9D42F188111F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9" creationId="{1DA74287-CE84-F929-5DAC-17CC8788496B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30" creationId="{865EFB02-35F1-C162-0952-1745A9B94260}"/>
          </ac:inkMkLst>
        </pc:inkChg>
        <pc:inkChg chg="add">
          <ac:chgData name="Kokchun Giang" userId="67e2125d-ec8c-4323-9653-9824a2ad815f" providerId="ADAL" clId="{C25B542B-E4E8-D141-AA14-043D930A865A}" dt="2024-01-24T19:38:40.507" v="1367" actId="9405"/>
          <ac:inkMkLst>
            <pc:docMk/>
            <pc:sldMk cId="2374835458" sldId="332"/>
            <ac:inkMk id="1032" creationId="{182B9A7F-1B74-E9AC-F0B9-2333F3516541}"/>
          </ac:inkMkLst>
        </pc:inkChg>
        <pc:inkChg chg="add mod">
          <ac:chgData name="Kokchun Giang" userId="67e2125d-ec8c-4323-9653-9824a2ad815f" providerId="ADAL" clId="{C25B542B-E4E8-D141-AA14-043D930A865A}" dt="2024-01-24T19:38:47.360" v="1370"/>
          <ac:inkMkLst>
            <pc:docMk/>
            <pc:sldMk cId="2374835458" sldId="332"/>
            <ac:inkMk id="1033" creationId="{BD462C7E-6068-B00B-4BCB-C1DE87F534B7}"/>
          </ac:inkMkLst>
        </pc:inkChg>
        <pc:inkChg chg="add mod">
          <ac:chgData name="Kokchun Giang" userId="67e2125d-ec8c-4323-9653-9824a2ad815f" providerId="ADAL" clId="{C25B542B-E4E8-D141-AA14-043D930A865A}" dt="2024-01-24T19:38:47.360" v="1370"/>
          <ac:inkMkLst>
            <pc:docMk/>
            <pc:sldMk cId="2374835458" sldId="332"/>
            <ac:inkMk id="1034" creationId="{8DAAAFFA-008F-11C6-F2CB-A354E87035A4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36" creationId="{40119BD8-F583-A257-6388-55AB815468BB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37" creationId="{771CB848-6149-DF0D-33F5-52B111F3364D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38" creationId="{DC51231C-D2A6-3ACC-153F-B462F49D1932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39" creationId="{0394C79F-5B57-79D1-06F1-F4B738C62BEB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40" creationId="{9E60C2D7-9186-9729-D500-96E6383B619B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41" creationId="{B2EE7F7C-1585-CD2D-62F7-7EA3110A1017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42" creationId="{45549D04-B8C0-9E9E-D6DE-FD82513FCCBD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43" creationId="{DBF7A6C1-2CBB-0C66-459F-D8089460C92B}"/>
          </ac:inkMkLst>
        </pc:inkChg>
        <pc:inkChg chg="add mod">
          <ac:chgData name="Kokchun Giang" userId="67e2125d-ec8c-4323-9653-9824a2ad815f" providerId="ADAL" clId="{C25B542B-E4E8-D141-AA14-043D930A865A}" dt="2024-01-24T19:38:58.444" v="1382"/>
          <ac:inkMkLst>
            <pc:docMk/>
            <pc:sldMk cId="2374835458" sldId="332"/>
            <ac:inkMk id="1045" creationId="{4BFFD97A-DCFC-2EBC-42B5-4DF2C4124528}"/>
          </ac:inkMkLst>
        </pc:inkChg>
        <pc:inkChg chg="add mod">
          <ac:chgData name="Kokchun Giang" userId="67e2125d-ec8c-4323-9653-9824a2ad815f" providerId="ADAL" clId="{C25B542B-E4E8-D141-AA14-043D930A865A}" dt="2024-01-24T19:38:58.444" v="1382"/>
          <ac:inkMkLst>
            <pc:docMk/>
            <pc:sldMk cId="2374835458" sldId="332"/>
            <ac:inkMk id="1046" creationId="{4A8AC5C8-BBA2-6603-8D37-4994FE15C531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48" creationId="{3359B69A-14B0-EEEB-CC92-92010FFBF940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49" creationId="{B04BC01F-165D-800C-74D9-D4E3FC01D41C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0" creationId="{1CBC9577-899E-9292-3A31-8FEEB5A26AFF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1" creationId="{957CCB15-2C42-C2C0-4693-AD97BACEC5E1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2" creationId="{794F1C41-085E-AA04-388B-D5980A5F8B8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3" creationId="{25649B86-1DBE-1C22-ED09-DD96BBA5DB94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4" creationId="{6FB4C755-9CBD-9FE2-556E-EFB989D4743F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5" creationId="{FC25277F-4EAE-AF89-4135-2E4761A34A19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6" creationId="{03CEA883-D8DB-4EB6-77C2-F186BA37EDBF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7" creationId="{50CCE024-E0B8-1AE8-F3AB-BB2DCB940B3E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8" creationId="{399727A1-B663-61D9-ADEB-954E70801C8F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9" creationId="{8F1BF22A-3739-9B23-6FE9-F72CE8B6E871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0" creationId="{C4850929-6C05-C2C5-D7BF-EDF88BEBC36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1" creationId="{CF8052AB-7932-ACEA-8A83-A2D7B6D7CD53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2" creationId="{04DE6EC5-CA8C-D818-58B5-735D8D22995A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3" creationId="{24EF8DBF-7314-DE43-DC48-63033C54AC79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4" creationId="{C78B890B-B90C-CDA8-8C12-CBBC529261D4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5" creationId="{5512EA1D-759E-60E6-84B0-9353A31D59AB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6" creationId="{FE16AF6A-F7A5-C285-AEE4-D497C1CE0055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7" creationId="{586A233A-8116-6D51-14D2-30C3D39DC108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8" creationId="{0F94EA17-1CCA-BFFB-E78E-016E45158568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9" creationId="{844F4386-78BE-A00E-1F8D-5944F1F7EAC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0" creationId="{94EC65F6-BA7D-D56F-FA87-6FC9BC066F1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1" creationId="{1D386227-C682-0A9C-7B42-65F876751124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2" creationId="{7D2C0316-8525-85C7-886F-C28C5B684EF6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3" creationId="{7D25E3F2-72B2-7928-B986-55EE7E10373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4" creationId="{F31A43EA-D9EE-2315-F124-F17BF59DBC8A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5" creationId="{65AF627A-97B7-19CA-DC3D-E91387D9F2DE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0" creationId="{FB5FB592-2E8A-1836-406D-622A3323E251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1" creationId="{C3F0F6A5-CB2B-15B8-E718-90F2CF0D2EBE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3" creationId="{91B13B5A-CC9E-654D-E02A-0B0C898BF968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5" creationId="{7A4F84A0-652C-1DA8-7529-77260F3E0D03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6" creationId="{3EA4F7F2-B342-CD4A-304D-3AFAAE7AC74F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8" creationId="{AF50C238-BEDD-321C-13AA-361EB9E2E8B1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9" creationId="{1240619D-DC6C-CFB1-BE54-C55E619BC266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90" creationId="{52D816E9-9128-2EC6-7A44-115CFFD3E90A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91" creationId="{8D6C3F23-4596-A5C6-5F84-8F55D3E7D1BF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92" creationId="{3EE9DE37-B172-21C0-6C8C-14711E527306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93" creationId="{7AD7FD7B-C5BA-C8FD-3868-4FBD9CF737C4}"/>
          </ac:inkMkLst>
        </pc:inkChg>
        <pc:inkChg chg="add mod">
          <ac:chgData name="Kokchun Giang" userId="67e2125d-ec8c-4323-9653-9824a2ad815f" providerId="ADAL" clId="{C25B542B-E4E8-D141-AA14-043D930A865A}" dt="2024-01-24T19:39:43.361" v="1431"/>
          <ac:inkMkLst>
            <pc:docMk/>
            <pc:sldMk cId="2374835458" sldId="332"/>
            <ac:inkMk id="1096" creationId="{B0AB022E-F99B-E134-9ABC-6C94BBD84A9E}"/>
          </ac:inkMkLst>
        </pc:inkChg>
        <pc:inkChg chg="add mod">
          <ac:chgData name="Kokchun Giang" userId="67e2125d-ec8c-4323-9653-9824a2ad815f" providerId="ADAL" clId="{C25B542B-E4E8-D141-AA14-043D930A865A}" dt="2024-01-24T19:39:43.361" v="1431"/>
          <ac:inkMkLst>
            <pc:docMk/>
            <pc:sldMk cId="2374835458" sldId="332"/>
            <ac:inkMk id="1097" creationId="{2B9CFC3F-E1CF-743C-1430-0E7CAF76E2F1}"/>
          </ac:inkMkLst>
        </pc:inkChg>
        <pc:inkChg chg="add mod">
          <ac:chgData name="Kokchun Giang" userId="67e2125d-ec8c-4323-9653-9824a2ad815f" providerId="ADAL" clId="{C25B542B-E4E8-D141-AA14-043D930A865A}" dt="2024-01-24T19:39:43.361" v="1431"/>
          <ac:inkMkLst>
            <pc:docMk/>
            <pc:sldMk cId="2374835458" sldId="332"/>
            <ac:inkMk id="1098" creationId="{0C0FCE06-73D1-A821-E5D4-EA785F4D61FC}"/>
          </ac:inkMkLst>
        </pc:inkChg>
        <pc:inkChg chg="add mod">
          <ac:chgData name="Kokchun Giang" userId="67e2125d-ec8c-4323-9653-9824a2ad815f" providerId="ADAL" clId="{C25B542B-E4E8-D141-AA14-043D930A865A}" dt="2024-01-24T19:39:43.361" v="1431"/>
          <ac:inkMkLst>
            <pc:docMk/>
            <pc:sldMk cId="2374835458" sldId="332"/>
            <ac:inkMk id="1099" creationId="{F64E4FA5-F1C4-22D2-161B-C08948FC4DB3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1" creationId="{B8E8BB8F-F7A5-37CA-8142-0ECE57967A8D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2" creationId="{89FC8928-C775-B738-D849-B6E8E4AFC9D3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3" creationId="{D9F1C955-0E75-AFBE-B980-C256D7E4C6CE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4" creationId="{F84DFE64-44D7-C7BA-F03B-4646B4EB18DC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5" creationId="{E40B3170-B683-157B-208A-AADCBD62A9D5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6" creationId="{20BC0E24-DA53-FAAE-55C3-DD6BC9C60D1E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7" creationId="{16A6EB1B-DDA3-2141-8980-E8F1E7808F54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8" creationId="{C4AA721C-1052-CB62-1D01-9B427F4BA358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9" creationId="{90F52734-35AA-5D95-5E85-3EECADF9466D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0" creationId="{DE772299-9917-4AED-432F-FBAB8704B4EF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1" creationId="{5EF87BF2-BC31-F06C-CE56-B0E02D66E577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2" creationId="{07D11372-AF60-B2E7-6528-276C1EFB8A4C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3" creationId="{F923A895-F2AE-5459-F3DC-D79C49EE7A56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4" creationId="{ACBE5765-C459-8F38-15F2-EEA5BA86A5E7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5" creationId="{1B625727-FC9F-F5E4-172C-41655CDD5D6D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18" creationId="{E1569EF8-03BB-F92A-1036-071874871B18}"/>
          </ac:inkMkLst>
        </pc:inkChg>
        <pc:inkChg chg="add mod">
          <ac:chgData name="Kokchun Giang" userId="67e2125d-ec8c-4323-9653-9824a2ad815f" providerId="ADAL" clId="{C25B542B-E4E8-D141-AA14-043D930A865A}" dt="2024-01-24T19:56:54.710" v="1910" actId="164"/>
          <ac:inkMkLst>
            <pc:docMk/>
            <pc:sldMk cId="2374835458" sldId="332"/>
            <ac:inkMk id="1119" creationId="{79C649E3-2C4C-2143-AF3D-3F99EC821EA4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0" creationId="{B0C5329C-DED9-A060-AE95-561E71E47AF7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1" creationId="{717C1A38-C2B6-399F-7CB3-2A82EDBA1EA3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2" creationId="{AE55F28A-1229-A682-C05A-DDA366A8662D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3" creationId="{47FA3FE8-8C5C-53AD-A283-864AA9A4662C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4" creationId="{A17D920C-1BB6-0617-DDEF-0170E592017E}"/>
          </ac:inkMkLst>
        </pc:inkChg>
        <pc:inkChg chg="add mod">
          <ac:chgData name="Kokchun Giang" userId="67e2125d-ec8c-4323-9653-9824a2ad815f" providerId="ADAL" clId="{C25B542B-E4E8-D141-AA14-043D930A865A}" dt="2024-01-24T19:39:56.897" v="1460"/>
          <ac:inkMkLst>
            <pc:docMk/>
            <pc:sldMk cId="2374835458" sldId="332"/>
            <ac:inkMk id="1127" creationId="{2D5AD6E6-C8F5-62C4-5CD1-74A007D883B9}"/>
          </ac:inkMkLst>
        </pc:inkChg>
        <pc:inkChg chg="add mod">
          <ac:chgData name="Kokchun Giang" userId="67e2125d-ec8c-4323-9653-9824a2ad815f" providerId="ADAL" clId="{C25B542B-E4E8-D141-AA14-043D930A865A}" dt="2024-01-24T19:39:56.897" v="1460"/>
          <ac:inkMkLst>
            <pc:docMk/>
            <pc:sldMk cId="2374835458" sldId="332"/>
            <ac:inkMk id="1128" creationId="{0A7AF3DA-7C24-0DA5-EFE7-97018EF7A9CC}"/>
          </ac:inkMkLst>
        </pc:inkChg>
        <pc:inkChg chg="add mod">
          <ac:chgData name="Kokchun Giang" userId="67e2125d-ec8c-4323-9653-9824a2ad815f" providerId="ADAL" clId="{C25B542B-E4E8-D141-AA14-043D930A865A}" dt="2024-01-24T19:39:56.897" v="1460"/>
          <ac:inkMkLst>
            <pc:docMk/>
            <pc:sldMk cId="2374835458" sldId="332"/>
            <ac:inkMk id="1129" creationId="{CC44E007-4DC3-8228-10C4-644CBC4DBBC6}"/>
          </ac:inkMkLst>
        </pc:inkChg>
        <pc:inkChg chg="add mod">
          <ac:chgData name="Kokchun Giang" userId="67e2125d-ec8c-4323-9653-9824a2ad815f" providerId="ADAL" clId="{C25B542B-E4E8-D141-AA14-043D930A865A}" dt="2024-01-24T19:39:56.897" v="1460"/>
          <ac:inkMkLst>
            <pc:docMk/>
            <pc:sldMk cId="2374835458" sldId="332"/>
            <ac:inkMk id="1130" creationId="{849A70E7-A23F-6190-3D0C-35C0D4164976}"/>
          </ac:inkMkLst>
        </pc:inkChg>
        <pc:inkChg chg="add mod">
          <ac:chgData name="Kokchun Giang" userId="67e2125d-ec8c-4323-9653-9824a2ad815f" providerId="ADAL" clId="{C25B542B-E4E8-D141-AA14-043D930A865A}" dt="2024-01-24T19:56:54.710" v="1910" actId="164"/>
          <ac:inkMkLst>
            <pc:docMk/>
            <pc:sldMk cId="2374835458" sldId="332"/>
            <ac:inkMk id="1132" creationId="{09B76807-CEF3-EDFE-8ABC-CE9DD6646EEA}"/>
          </ac:inkMkLst>
        </pc:inkChg>
        <pc:inkChg chg="add mod">
          <ac:chgData name="Kokchun Giang" userId="67e2125d-ec8c-4323-9653-9824a2ad815f" providerId="ADAL" clId="{C25B542B-E4E8-D141-AA14-043D930A865A}" dt="2024-01-24T19:56:54.710" v="1910" actId="164"/>
          <ac:inkMkLst>
            <pc:docMk/>
            <pc:sldMk cId="2374835458" sldId="332"/>
            <ac:inkMk id="1133" creationId="{FB2C2053-38A5-6C94-2AC6-007036ED3715}"/>
          </ac:inkMkLst>
        </pc:inkChg>
        <pc:inkChg chg="add mod">
          <ac:chgData name="Kokchun Giang" userId="67e2125d-ec8c-4323-9653-9824a2ad815f" providerId="ADAL" clId="{C25B542B-E4E8-D141-AA14-043D930A865A}" dt="2024-01-24T19:57:03.233" v="1912" actId="164"/>
          <ac:inkMkLst>
            <pc:docMk/>
            <pc:sldMk cId="2374835458" sldId="332"/>
            <ac:inkMk id="1134" creationId="{8A4246A2-D475-29AB-2C0C-3AA74637C4E4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5" creationId="{9B42ADE8-B724-7245-861F-612684F67B98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6" creationId="{A3980AD2-6234-7B92-5964-1FD4360402CA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7" creationId="{AE8B505F-EAA4-574F-AF97-58D56D3ECD0C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8" creationId="{A5BD8F05-C337-B8D0-9435-86E5EDF3D23E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9" creationId="{6E2A3BF5-543F-18D1-CE4B-3FD7102FA227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0" creationId="{A9969D93-D204-2DBF-E665-A9C1CF7BD297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1" creationId="{F43399B5-6B2D-3D44-D55E-12B246311034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2" creationId="{2F98DAFA-B5B8-A4BF-03D7-4548D9178FD3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3" creationId="{7DBD4A6D-C45D-EF43-718A-8DEE5484D7E1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4" creationId="{C200F8E9-46C8-AC24-F0BD-326E7DC4CDF9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5" creationId="{EA9893D6-4E25-3863-405C-08FA912549A2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6" creationId="{F8DD171D-56DC-BD63-0FE3-FF00D0EEF217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7" creationId="{23768971-0A6C-EFDF-92E7-089F69E85094}"/>
          </ac:inkMkLst>
        </pc:inkChg>
        <pc:inkChg chg="add mod">
          <ac:chgData name="Kokchun Giang" userId="67e2125d-ec8c-4323-9653-9824a2ad815f" providerId="ADAL" clId="{C25B542B-E4E8-D141-AA14-043D930A865A}" dt="2024-01-24T19:40:52.516" v="1480"/>
          <ac:inkMkLst>
            <pc:docMk/>
            <pc:sldMk cId="2374835458" sldId="332"/>
            <ac:inkMk id="1149" creationId="{F36FB57B-1F65-FE52-E122-AE8A2D2F5E01}"/>
          </ac:inkMkLst>
        </pc:inkChg>
        <pc:inkChg chg="add mod">
          <ac:chgData name="Kokchun Giang" userId="67e2125d-ec8c-4323-9653-9824a2ad815f" providerId="ADAL" clId="{C25B542B-E4E8-D141-AA14-043D930A865A}" dt="2024-01-24T19:40:52.516" v="1480"/>
          <ac:inkMkLst>
            <pc:docMk/>
            <pc:sldMk cId="2374835458" sldId="332"/>
            <ac:inkMk id="1150" creationId="{3DF9306A-7BA2-661F-ADA8-BEE914809C9A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2" creationId="{0012B84B-4F7E-6819-563B-E5FB081F4C44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3" creationId="{D878F0F1-044F-0759-B74C-5360B99E7608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4" creationId="{984AEA04-4FF1-3E82-0FB7-82EAE3A7CAA6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5" creationId="{9414D1C8-00E4-3D68-B9B6-3E487D7C7C02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6" creationId="{335B1127-F83C-F930-7FC7-998E92711783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7" creationId="{312534F4-8B23-144E-30DE-312D7DADE539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8" creationId="{84A687E0-6066-5EFF-F4F9-208914393025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9" creationId="{E214A3E1-BDE2-33B0-0FD6-963290992509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0" creationId="{24C97B35-2BE5-E3B0-3911-DAA3B0D2989A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1" creationId="{C2DBCBBD-5184-9A5D-1D8F-B4383AB98095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2" creationId="{A24523FC-A38D-B6F5-82BD-92544BAABDB3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3" creationId="{62564DB0-36C3-8DD6-0B8C-2FA4A98BB897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4" creationId="{C91889F2-FD3C-0170-DF41-739CEA25088B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5" creationId="{8CB940FF-8EB0-950D-984A-02FC2E54F0BC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6" creationId="{076A6365-D777-CFD7-A66E-3FADBEA50DC1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7" creationId="{F49AEB5D-39D6-B1C6-925B-D7F9959C5553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8" creationId="{B9AA252D-5024-809F-C5E2-500925A4E2CF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1" creationId="{25450A4D-1412-8D4A-6722-EFCFD3F8CE3D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2" creationId="{C3D2F7DD-75C8-ABFA-B547-932BDCB3909E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3" creationId="{3610C3C5-A03B-A5B9-81BD-8A23D1459ECA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4" creationId="{DE9BA7FD-FC08-871F-D82F-0B963CF63E26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5" creationId="{3E0EA288-B7B6-8C52-EC22-78D4F0D872F9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77" creationId="{8FC732D3-C621-1783-1E3A-5796CF09E254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78" creationId="{4091314E-6B41-D9CF-1265-1DF2C12B637C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79" creationId="{E1BF7182-1C7D-37AB-FD46-3143A26539DD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0" creationId="{11B2800E-2514-272D-EDB0-1E4F46AC5CFC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1" creationId="{B06C3F42-39F9-D103-CE4F-E59B4E65B7B0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2" creationId="{7CF8FD43-E24A-90AA-6BA5-B8B64C7B1070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3" creationId="{9F2A60AF-57C4-B8CF-E3B2-12639D5A0B74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4" creationId="{DD40DBF9-5817-C607-E417-A0FF789B4857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5" creationId="{AD75C92C-62C9-C38F-752F-DFEB98739457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6" creationId="{6282CEE6-2A92-2F17-D06C-6B9851C03838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7" creationId="{5726A2DC-86DF-1BF5-C459-5AFE379EB8F8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8" creationId="{AA9C290A-4B46-E814-A73D-B5BEDEF45D6D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3" creationId="{23F2AB6F-3CCA-2EA5-6CE6-D384D942A319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4" creationId="{14CFB3ED-0767-7394-E1C8-D84ABC69766D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5" creationId="{6F9E6351-086D-779A-D070-F267E1B3E1D5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6" creationId="{54EF11AE-D70F-9AD0-D990-10C72474FECF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7" creationId="{C6099DCF-F179-FFBA-E794-26FF1FEB8764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8" creationId="{BF9E5079-544C-305E-9BCD-D3BDB6A247A7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9" creationId="{75089BD3-9486-134E-8885-D23CBB931A01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0" creationId="{3E553EF3-D8AF-B9E5-4F8F-AF927736AE87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1" creationId="{546C2F62-1E80-3A19-02FA-7345C46A5556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2" creationId="{77E24125-14B0-12DB-228D-A0679E5D84C8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3" creationId="{AAF3B0C1-0335-88A0-DFBE-8D445EF1C0F3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4" creationId="{BC7D6609-06D6-21E4-EF21-2244BC0DAF61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5" creationId="{FF84447A-8C08-E233-7CF2-997214DF90BE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09" creationId="{1130A0B6-B638-3B10-09DE-05CF30FF4BE6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0" creationId="{4E80FDC3-287B-C3A6-CF99-D6CE51D6B55B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1" creationId="{CFD30975-D8D6-60B3-5CBA-6660EA3F3FCC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2" creationId="{1361CC93-46DD-ECDA-B8BC-9A22677E36FD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3" creationId="{8566E030-55C5-EFC2-32F5-F25D454DF318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4" creationId="{E744A8F3-77CD-E369-34D9-5EC7A54B9B67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5" creationId="{D6722C48-8BCA-4349-6EF7-E78D5D88E4B3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6" creationId="{E55F5FD1-FD96-0E42-453B-8E687B9C307D}"/>
          </ac:inkMkLst>
        </pc:inkChg>
        <pc:inkChg chg="add mod">
          <ac:chgData name="Kokchun Giang" userId="67e2125d-ec8c-4323-9653-9824a2ad815f" providerId="ADAL" clId="{C25B542B-E4E8-D141-AA14-043D930A865A}" dt="2024-01-24T19:57:32.026" v="1920" actId="164"/>
          <ac:inkMkLst>
            <pc:docMk/>
            <pc:sldMk cId="2374835458" sldId="332"/>
            <ac:inkMk id="1218" creationId="{9AA5DBEA-E457-38C0-3CB1-60CF985B88EE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19" creationId="{2F2F4548-DF6F-6852-04FB-87A79344EA23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0" creationId="{AF09BB43-23B1-F30C-5CAC-5C3244273A4D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1" creationId="{00057206-104B-6FE6-D898-A55706C3AE22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2" creationId="{2582CC64-6444-F740-0054-A34EF7B450F5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3" creationId="{49F797CE-E3F5-2FBF-F763-D97212548233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4" creationId="{D343083C-78D7-8620-DA3F-1AFF826E50A8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5" creationId="{6524E819-A845-B41E-21D7-C4E2099E3B49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6" creationId="{8ECA28EE-F091-B60C-CE66-921DB84E32AD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7" creationId="{8E93CD5D-5262-A641-E271-B971B178A897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8" creationId="{5623D81B-D0C1-FD50-1BE0-84A15B2A81E1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9" creationId="{7DADCB0C-0DCD-6FDE-78B8-BDB162674196}"/>
          </ac:inkMkLst>
        </pc:inkChg>
        <pc:inkChg chg="add del mod">
          <ac:chgData name="Kokchun Giang" userId="67e2125d-ec8c-4323-9653-9824a2ad815f" providerId="ADAL" clId="{C25B542B-E4E8-D141-AA14-043D930A865A}" dt="2024-01-24T19:44:45.557" v="1561" actId="9405"/>
          <ac:inkMkLst>
            <pc:docMk/>
            <pc:sldMk cId="2374835458" sldId="332"/>
            <ac:inkMk id="1231" creationId="{931373D6-0C61-B39B-3C74-890C8CC116CD}"/>
          </ac:inkMkLst>
        </pc:inkChg>
        <pc:inkChg chg="add del mod">
          <ac:chgData name="Kokchun Giang" userId="67e2125d-ec8c-4323-9653-9824a2ad815f" providerId="ADAL" clId="{C25B542B-E4E8-D141-AA14-043D930A865A}" dt="2024-01-24T19:44:44.497" v="1560"/>
          <ac:inkMkLst>
            <pc:docMk/>
            <pc:sldMk cId="2374835458" sldId="332"/>
            <ac:inkMk id="1232" creationId="{45D0EFD1-4CED-1AC6-579A-3D0E663E1D7D}"/>
          </ac:inkMkLst>
        </pc:inkChg>
        <pc:inkChg chg="add del">
          <ac:chgData name="Kokchun Giang" userId="67e2125d-ec8c-4323-9653-9824a2ad815f" providerId="ADAL" clId="{C25B542B-E4E8-D141-AA14-043D930A865A}" dt="2024-01-24T19:44:44.005" v="1558" actId="9405"/>
          <ac:inkMkLst>
            <pc:docMk/>
            <pc:sldMk cId="2374835458" sldId="332"/>
            <ac:inkMk id="1234" creationId="{81076B76-F653-0C08-ED30-6B1FADF6C241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5" creationId="{61DDF44D-6EE9-EE94-7D9A-E3BEA960C880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6" creationId="{32B7041B-0376-56A0-2E75-1FD309386ADA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7" creationId="{79BFEF58-A83E-6E63-87B1-AE1442721D57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8" creationId="{91A523E9-2B94-3298-8F95-E3F727031815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9" creationId="{429E2CE3-C868-A86F-DEF1-5361A06FCC48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40" creationId="{4405A933-D3D2-DEFE-D317-EE06CF5F8BBF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41" creationId="{0256732D-C6FA-0FB8-EBC4-2F20B083A0E1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42" creationId="{4EF0EFEE-8C8F-BE02-B46C-374D0283C595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4" creationId="{3ECC3B89-6D88-46EC-1279-7390281C9532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5" creationId="{BA9B4DB4-35A3-B7D0-134E-498B37D76C55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6" creationId="{736A1072-F454-8592-C6F1-87C9B65375D4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7" creationId="{E1131998-AA6D-6177-49D0-C0320B14211C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8" creationId="{046AC4C8-9D5A-7307-9CA9-41786AFAE4C6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9" creationId="{9D1D5189-DB59-9720-8421-DF270CCCA1EA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50" creationId="{5E4BF380-17C5-5E74-4729-3815C971DE5E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51" creationId="{BB25DA6B-F591-272A-E185-EE0731D4CAFE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52" creationId="{13CAC232-0CF8-DAF1-FBCB-93F5A9EB03DF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53" creationId="{D5032D97-B89C-4792-5A1B-D613AE1D8448}"/>
          </ac:inkMkLst>
        </pc:inkChg>
        <pc:inkChg chg="add mod">
          <ac:chgData name="Kokchun Giang" userId="67e2125d-ec8c-4323-9653-9824a2ad815f" providerId="ADAL" clId="{C25B542B-E4E8-D141-AA14-043D930A865A}" dt="2024-01-24T19:57:32.026" v="1920" actId="164"/>
          <ac:inkMkLst>
            <pc:docMk/>
            <pc:sldMk cId="2374835458" sldId="332"/>
            <ac:inkMk id="1254" creationId="{4BAF54D4-535D-B264-EBAD-0367681CBE69}"/>
          </ac:inkMkLst>
        </pc:inkChg>
        <pc:inkChg chg="add mod">
          <ac:chgData name="Kokchun Giang" userId="67e2125d-ec8c-4323-9653-9824a2ad815f" providerId="ADAL" clId="{C25B542B-E4E8-D141-AA14-043D930A865A}" dt="2024-01-24T19:45:27.263" v="1585"/>
          <ac:inkMkLst>
            <pc:docMk/>
            <pc:sldMk cId="2374835458" sldId="332"/>
            <ac:inkMk id="1255" creationId="{29D7707B-1AF0-925A-8938-D589C6443B2D}"/>
          </ac:inkMkLst>
        </pc:inkChg>
        <pc:inkChg chg="add mod">
          <ac:chgData name="Kokchun Giang" userId="67e2125d-ec8c-4323-9653-9824a2ad815f" providerId="ADAL" clId="{C25B542B-E4E8-D141-AA14-043D930A865A}" dt="2024-01-24T19:45:27.263" v="1585"/>
          <ac:inkMkLst>
            <pc:docMk/>
            <pc:sldMk cId="2374835458" sldId="332"/>
            <ac:inkMk id="1257" creationId="{51E9CBD8-A060-CAF3-1C07-F38CE58AAF96}"/>
          </ac:inkMkLst>
        </pc:inkChg>
      </pc:sldChg>
      <pc:sldChg chg="addSp delSp modSp add mod addAnim delAnim modAnim">
        <pc:chgData name="Kokchun Giang" userId="67e2125d-ec8c-4323-9653-9824a2ad815f" providerId="ADAL" clId="{C25B542B-E4E8-D141-AA14-043D930A865A}" dt="2024-01-24T20:00:24.787" v="1949" actId="1076"/>
        <pc:sldMkLst>
          <pc:docMk/>
          <pc:sldMk cId="740354111" sldId="333"/>
        </pc:sldMkLst>
        <pc:spChg chg="mod">
          <ac:chgData name="Kokchun Giang" userId="67e2125d-ec8c-4323-9653-9824a2ad815f" providerId="ADAL" clId="{C25B542B-E4E8-D141-AA14-043D930A865A}" dt="2024-01-24T19:47:18.765" v="1628" actId="1076"/>
          <ac:spMkLst>
            <pc:docMk/>
            <pc:sldMk cId="740354111" sldId="333"/>
            <ac:spMk id="28" creationId="{240D861B-7F80-DF9C-31F0-E7AFBE0BAB19}"/>
          </ac:spMkLst>
        </pc:s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10" creationId="{63526E7E-5B6E-152B-E7B5-CAED24430C14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14" creationId="{556D69C1-92D1-0640-3AC6-ED9D6A449A31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23" creationId="{F9CBF526-C514-8093-41AE-B556922CE947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24" creationId="{74D7EDFE-C3C1-EA78-CCA0-2C04D23F55E7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30" creationId="{F2C86E08-A8E6-CA5F-D3AF-49FA70837495}"/>
          </ac:grpSpMkLst>
        </pc:grpChg>
        <pc:grpChg chg="mod">
          <ac:chgData name="Kokchun Giang" userId="67e2125d-ec8c-4323-9653-9824a2ad815f" providerId="ADAL" clId="{C25B542B-E4E8-D141-AA14-043D930A865A}" dt="2024-01-24T19:48:18.957" v="1670"/>
          <ac:grpSpMkLst>
            <pc:docMk/>
            <pc:sldMk cId="740354111" sldId="333"/>
            <ac:grpSpMk id="43" creationId="{D7AB4DD9-8953-9BC5-DA91-D7B257946CDF}"/>
          </ac:grpSpMkLst>
        </pc:grpChg>
        <pc:grpChg chg="mod">
          <ac:chgData name="Kokchun Giang" userId="67e2125d-ec8c-4323-9653-9824a2ad815f" providerId="ADAL" clId="{C25B542B-E4E8-D141-AA14-043D930A865A}" dt="2024-01-24T19:48:18.957" v="1670"/>
          <ac:grpSpMkLst>
            <pc:docMk/>
            <pc:sldMk cId="740354111" sldId="333"/>
            <ac:grpSpMk id="44" creationId="{38AB35C6-6AA6-3EF7-5178-1D735F5DBF02}"/>
          </ac:grpSpMkLst>
        </pc:grpChg>
        <pc:grpChg chg="mod">
          <ac:chgData name="Kokchun Giang" userId="67e2125d-ec8c-4323-9653-9824a2ad815f" providerId="ADAL" clId="{C25B542B-E4E8-D141-AA14-043D930A865A}" dt="2024-01-24T19:48:18.957" v="1670"/>
          <ac:grpSpMkLst>
            <pc:docMk/>
            <pc:sldMk cId="740354111" sldId="333"/>
            <ac:grpSpMk id="47" creationId="{F29EDA7E-D348-CA97-AD05-9D082D44AA0D}"/>
          </ac:grpSpMkLst>
        </pc:grpChg>
        <pc:grpChg chg="del mod">
          <ac:chgData name="Kokchun Giang" userId="67e2125d-ec8c-4323-9653-9824a2ad815f" providerId="ADAL" clId="{C25B542B-E4E8-D141-AA14-043D930A865A}" dt="2024-01-24T19:49:22.668" v="1709"/>
          <ac:grpSpMkLst>
            <pc:docMk/>
            <pc:sldMk cId="740354111" sldId="333"/>
            <ac:grpSpMk id="53" creationId="{1C3FAD7E-A7B1-8988-D96C-9DA38DBD25E3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56" creationId="{1B783902-8928-7E2C-31F9-7010F28285CC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59" creationId="{C8EF5A3D-5CC3-F501-AA97-8B3242812355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62" creationId="{2DB8837B-3825-AB01-B142-33079A54E2D1}"/>
          </ac:grpSpMkLst>
        </pc:grpChg>
        <pc:grpChg chg="mod">
          <ac:chgData name="Kokchun Giang" userId="67e2125d-ec8c-4323-9653-9824a2ad815f" providerId="ADAL" clId="{C25B542B-E4E8-D141-AA14-043D930A865A}" dt="2024-01-24T19:59:33.190" v="1933" actId="164"/>
          <ac:grpSpMkLst>
            <pc:docMk/>
            <pc:sldMk cId="740354111" sldId="333"/>
            <ac:grpSpMk id="393" creationId="{56FA59EE-85CA-6F25-71F3-02A1BDDE2A44}"/>
          </ac:grpSpMkLst>
        </pc:grpChg>
        <pc:grpChg chg="mod">
          <ac:chgData name="Kokchun Giang" userId="67e2125d-ec8c-4323-9653-9824a2ad815f" providerId="ADAL" clId="{C25B542B-E4E8-D141-AA14-043D930A865A}" dt="2024-01-24T19:59:33.190" v="1933" actId="164"/>
          <ac:grpSpMkLst>
            <pc:docMk/>
            <pc:sldMk cId="740354111" sldId="333"/>
            <ac:grpSpMk id="394" creationId="{B6D424CA-67DF-A68C-1EFE-5B485C863852}"/>
          </ac:grpSpMkLst>
        </pc:grpChg>
        <pc:grpChg chg="mod">
          <ac:chgData name="Kokchun Giang" userId="67e2125d-ec8c-4323-9653-9824a2ad815f" providerId="ADAL" clId="{C25B542B-E4E8-D141-AA14-043D930A865A}" dt="2024-01-24T19:59:33.190" v="1933" actId="164"/>
          <ac:grpSpMkLst>
            <pc:docMk/>
            <pc:sldMk cId="740354111" sldId="333"/>
            <ac:grpSpMk id="403" creationId="{A1C02AE8-1833-422E-B82C-1C2FC8F34354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412" creationId="{CBF3F3CD-2314-626F-C15F-A91FFBE0A33A}"/>
          </ac:grpSpMkLst>
        </pc:grpChg>
        <pc:grpChg chg="mod">
          <ac:chgData name="Kokchun Giang" userId="67e2125d-ec8c-4323-9653-9824a2ad815f" providerId="ADAL" clId="{C25B542B-E4E8-D141-AA14-043D930A865A}" dt="2024-01-24T19:49:54.633" v="1739"/>
          <ac:grpSpMkLst>
            <pc:docMk/>
            <pc:sldMk cId="740354111" sldId="333"/>
            <ac:grpSpMk id="416" creationId="{72D0E7DE-4560-C221-5F0F-CF1EC101CA6E}"/>
          </ac:grpSpMkLst>
        </pc:grpChg>
        <pc:grpChg chg="mod">
          <ac:chgData name="Kokchun Giang" userId="67e2125d-ec8c-4323-9653-9824a2ad815f" providerId="ADAL" clId="{C25B542B-E4E8-D141-AA14-043D930A865A}" dt="2024-01-24T19:49:53.699" v="1735"/>
          <ac:grpSpMkLst>
            <pc:docMk/>
            <pc:sldMk cId="740354111" sldId="333"/>
            <ac:grpSpMk id="420" creationId="{4216D7EF-E8BA-C592-ABB1-B8C76BB6B71D}"/>
          </ac:grpSpMkLst>
        </pc:grpChg>
        <pc:grpChg chg="mod">
          <ac:chgData name="Kokchun Giang" userId="67e2125d-ec8c-4323-9653-9824a2ad815f" providerId="ADAL" clId="{C25B542B-E4E8-D141-AA14-043D930A865A}" dt="2024-01-24T19:49:53.016" v="1732"/>
          <ac:grpSpMkLst>
            <pc:docMk/>
            <pc:sldMk cId="740354111" sldId="333"/>
            <ac:grpSpMk id="423" creationId="{054EC37F-B7BF-925A-B25B-6064FE527A5A}"/>
          </ac:grpSpMkLst>
        </pc:grpChg>
        <pc:grpChg chg="mod">
          <ac:chgData name="Kokchun Giang" userId="67e2125d-ec8c-4323-9653-9824a2ad815f" providerId="ADAL" clId="{C25B542B-E4E8-D141-AA14-043D930A865A}" dt="2024-01-24T19:59:37.889" v="1935" actId="164"/>
          <ac:grpSpMkLst>
            <pc:docMk/>
            <pc:sldMk cId="740354111" sldId="333"/>
            <ac:grpSpMk id="430" creationId="{202B889A-6D19-F871-BDB4-5894524FB787}"/>
          </ac:grpSpMkLst>
        </pc:grpChg>
        <pc:grpChg chg="mod">
          <ac:chgData name="Kokchun Giang" userId="67e2125d-ec8c-4323-9653-9824a2ad815f" providerId="ADAL" clId="{C25B542B-E4E8-D141-AA14-043D930A865A}" dt="2024-01-24T19:59:37.889" v="1935" actId="164"/>
          <ac:grpSpMkLst>
            <pc:docMk/>
            <pc:sldMk cId="740354111" sldId="333"/>
            <ac:grpSpMk id="436" creationId="{2604E7AA-8D70-4A5E-EB41-E7E23E1A43E5}"/>
          </ac:grpSpMkLst>
        </pc:grpChg>
        <pc:grpChg chg="mod">
          <ac:chgData name="Kokchun Giang" userId="67e2125d-ec8c-4323-9653-9824a2ad815f" providerId="ADAL" clId="{C25B542B-E4E8-D141-AA14-043D930A865A}" dt="2024-01-24T19:59:37.889" v="1935" actId="164"/>
          <ac:grpSpMkLst>
            <pc:docMk/>
            <pc:sldMk cId="740354111" sldId="333"/>
            <ac:grpSpMk id="443" creationId="{0185296A-62E0-EB09-7B36-BF1726FB6ABC}"/>
          </ac:grpSpMkLst>
        </pc:grpChg>
        <pc:grpChg chg="mod">
          <ac:chgData name="Kokchun Giang" userId="67e2125d-ec8c-4323-9653-9824a2ad815f" providerId="ADAL" clId="{C25B542B-E4E8-D141-AA14-043D930A865A}" dt="2024-01-24T19:59:43.555" v="1937" actId="164"/>
          <ac:grpSpMkLst>
            <pc:docMk/>
            <pc:sldMk cId="740354111" sldId="333"/>
            <ac:grpSpMk id="460" creationId="{A0EFA2FB-8F2E-B20F-6FD5-E75C785120B0}"/>
          </ac:grpSpMkLst>
        </pc:grpChg>
        <pc:grpChg chg="mod">
          <ac:chgData name="Kokchun Giang" userId="67e2125d-ec8c-4323-9653-9824a2ad815f" providerId="ADAL" clId="{C25B542B-E4E8-D141-AA14-043D930A865A}" dt="2024-01-24T19:59:43.555" v="1937" actId="164"/>
          <ac:grpSpMkLst>
            <pc:docMk/>
            <pc:sldMk cId="740354111" sldId="333"/>
            <ac:grpSpMk id="461" creationId="{D88AA0FE-16F6-E67F-CB9B-9959B1CB4548}"/>
          </ac:grpSpMkLst>
        </pc:grpChg>
        <pc:grpChg chg="mod">
          <ac:chgData name="Kokchun Giang" userId="67e2125d-ec8c-4323-9653-9824a2ad815f" providerId="ADAL" clId="{C25B542B-E4E8-D141-AA14-043D930A865A}" dt="2024-01-24T19:59:43.555" v="1937" actId="164"/>
          <ac:grpSpMkLst>
            <pc:docMk/>
            <pc:sldMk cId="740354111" sldId="333"/>
            <ac:grpSpMk id="462" creationId="{52600E47-55BD-42B1-A6C1-3D08BE8D2AA7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477" creationId="{B277ABC4-C9D8-5795-341B-AB3F7F8EEBE0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478" creationId="{D23A1A60-8F31-B9BA-D62D-ADBD75924D69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487" creationId="{891B99C5-2E74-7601-DDC9-8610F43BCD5D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488" creationId="{F3FAB8B6-898F-914B-0148-5B63EACC0584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497" creationId="{9761382B-9E0F-B605-F002-FFF3B14FB52E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508" creationId="{DB09D5C4-5EB1-3B83-9FF7-BD3847DF2225}"/>
          </ac:grpSpMkLst>
        </pc:grpChg>
        <pc:grpChg chg="del mod">
          <ac:chgData name="Kokchun Giang" userId="67e2125d-ec8c-4323-9653-9824a2ad815f" providerId="ADAL" clId="{C25B542B-E4E8-D141-AA14-043D930A865A}" dt="2024-01-24T19:50:42.172" v="1808"/>
          <ac:grpSpMkLst>
            <pc:docMk/>
            <pc:sldMk cId="740354111" sldId="333"/>
            <ac:grpSpMk id="509" creationId="{4978FE81-BA18-2DC8-399C-BF43D27B5085}"/>
          </ac:grpSpMkLst>
        </pc:grpChg>
        <pc:grpChg chg="del mod">
          <ac:chgData name="Kokchun Giang" userId="67e2125d-ec8c-4323-9653-9824a2ad815f" providerId="ADAL" clId="{C25B542B-E4E8-D141-AA14-043D930A865A}" dt="2024-01-24T19:50:42.172" v="1808"/>
          <ac:grpSpMkLst>
            <pc:docMk/>
            <pc:sldMk cId="740354111" sldId="333"/>
            <ac:grpSpMk id="510" creationId="{767B74E0-491A-494E-EF95-B02C2B7527D2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514" creationId="{28F367EC-0BBE-5D4C-2154-E10EC60B99DC}"/>
          </ac:grpSpMkLst>
        </pc:grpChg>
        <pc:grpChg chg="mod">
          <ac:chgData name="Kokchun Giang" userId="67e2125d-ec8c-4323-9653-9824a2ad815f" providerId="ADAL" clId="{C25B542B-E4E8-D141-AA14-043D930A865A}" dt="2024-01-24T19:50:48.951" v="1814"/>
          <ac:grpSpMkLst>
            <pc:docMk/>
            <pc:sldMk cId="740354111" sldId="333"/>
            <ac:grpSpMk id="518" creationId="{BD0D23D7-4457-83D5-78AF-FBE0CE169F4C}"/>
          </ac:grpSpMkLst>
        </pc:grpChg>
        <pc:grpChg chg="mod">
          <ac:chgData name="Kokchun Giang" userId="67e2125d-ec8c-4323-9653-9824a2ad815f" providerId="ADAL" clId="{C25B542B-E4E8-D141-AA14-043D930A865A}" dt="2024-01-24T19:59:53.022" v="1941" actId="164"/>
          <ac:grpSpMkLst>
            <pc:docMk/>
            <pc:sldMk cId="740354111" sldId="333"/>
            <ac:grpSpMk id="528" creationId="{6491BC79-25B7-EE29-7C23-D8A20132CAC6}"/>
          </ac:grpSpMkLst>
        </pc:grpChg>
        <pc:grpChg chg="del mod">
          <ac:chgData name="Kokchun Giang" userId="67e2125d-ec8c-4323-9653-9824a2ad815f" providerId="ADAL" clId="{C25B542B-E4E8-D141-AA14-043D930A865A}" dt="2024-01-24T19:50:58.527" v="1829"/>
          <ac:grpSpMkLst>
            <pc:docMk/>
            <pc:sldMk cId="740354111" sldId="333"/>
            <ac:grpSpMk id="530" creationId="{AB6CEAAE-5C36-7BCB-2AFD-6524218C95E8}"/>
          </ac:grpSpMkLst>
        </pc:grpChg>
        <pc:grpChg chg="mod">
          <ac:chgData name="Kokchun Giang" userId="67e2125d-ec8c-4323-9653-9824a2ad815f" providerId="ADAL" clId="{C25B542B-E4E8-D141-AA14-043D930A865A}" dt="2024-01-24T19:59:53.022" v="1941" actId="164"/>
          <ac:grpSpMkLst>
            <pc:docMk/>
            <pc:sldMk cId="740354111" sldId="333"/>
            <ac:grpSpMk id="533" creationId="{98B9B11D-3104-2E8C-CC00-4014DBC63002}"/>
          </ac:grpSpMkLst>
        </pc:grpChg>
        <pc:grpChg chg="mod">
          <ac:chgData name="Kokchun Giang" userId="67e2125d-ec8c-4323-9653-9824a2ad815f" providerId="ADAL" clId="{C25B542B-E4E8-D141-AA14-043D930A865A}" dt="2024-01-24T19:59:53.022" v="1941" actId="164"/>
          <ac:grpSpMkLst>
            <pc:docMk/>
            <pc:sldMk cId="740354111" sldId="333"/>
            <ac:grpSpMk id="539" creationId="{18250C36-D988-41FD-29BF-5C1E9CE85AD4}"/>
          </ac:grpSpMkLst>
        </pc:grpChg>
        <pc:grpChg chg="del mod">
          <ac:chgData name="Kokchun Giang" userId="67e2125d-ec8c-4323-9653-9824a2ad815f" providerId="ADAL" clId="{C25B542B-E4E8-D141-AA14-043D930A865A}" dt="2024-01-24T19:51:20.052" v="1859"/>
          <ac:grpSpMkLst>
            <pc:docMk/>
            <pc:sldMk cId="740354111" sldId="333"/>
            <ac:grpSpMk id="556" creationId="{1BCCE92E-C32F-6C57-55DE-9A579FEE0D6E}"/>
          </ac:grpSpMkLst>
        </pc:grpChg>
        <pc:grpChg chg="mod">
          <ac:chgData name="Kokchun Giang" userId="67e2125d-ec8c-4323-9653-9824a2ad815f" providerId="ADAL" clId="{C25B542B-E4E8-D141-AA14-043D930A865A}" dt="2024-01-24T19:59:56.580" v="1943" actId="164"/>
          <ac:grpSpMkLst>
            <pc:docMk/>
            <pc:sldMk cId="740354111" sldId="333"/>
            <ac:grpSpMk id="557" creationId="{05EFD672-2967-8671-9C89-10894EF1D737}"/>
          </ac:grpSpMkLst>
        </pc:grpChg>
        <pc:grpChg chg="del mod">
          <ac:chgData name="Kokchun Giang" userId="67e2125d-ec8c-4323-9653-9824a2ad815f" providerId="ADAL" clId="{C25B542B-E4E8-D141-AA14-043D930A865A}" dt="2024-01-24T19:51:19.229" v="1857"/>
          <ac:grpSpMkLst>
            <pc:docMk/>
            <pc:sldMk cId="740354111" sldId="333"/>
            <ac:grpSpMk id="563" creationId="{B56AFF32-ACFC-6737-53DF-F192B7F3697F}"/>
          </ac:grpSpMkLst>
        </pc:grpChg>
        <pc:grpChg chg="mod">
          <ac:chgData name="Kokchun Giang" userId="67e2125d-ec8c-4323-9653-9824a2ad815f" providerId="ADAL" clId="{C25B542B-E4E8-D141-AA14-043D930A865A}" dt="2024-01-24T19:59:56.580" v="1943" actId="164"/>
          <ac:grpSpMkLst>
            <pc:docMk/>
            <pc:sldMk cId="740354111" sldId="333"/>
            <ac:grpSpMk id="564" creationId="{01FE7704-ED40-F79B-D0BB-50A03605FF56}"/>
          </ac:grpSpMkLst>
        </pc:grpChg>
        <pc:grpChg chg="del mod">
          <ac:chgData name="Kokchun Giang" userId="67e2125d-ec8c-4323-9653-9824a2ad815f" providerId="ADAL" clId="{C25B542B-E4E8-D141-AA14-043D930A865A}" dt="2024-01-24T19:51:21.670" v="1861"/>
          <ac:grpSpMkLst>
            <pc:docMk/>
            <pc:sldMk cId="740354111" sldId="333"/>
            <ac:grpSpMk id="566" creationId="{9BD0A5D0-EC8B-FBEB-28A8-D6229AD83ED7}"/>
          </ac:grpSpMkLst>
        </pc:grpChg>
        <pc:grpChg chg="mod">
          <ac:chgData name="Kokchun Giang" userId="67e2125d-ec8c-4323-9653-9824a2ad815f" providerId="ADAL" clId="{C25B542B-E4E8-D141-AA14-043D930A865A}" dt="2024-01-24T19:59:56.580" v="1943" actId="164"/>
          <ac:grpSpMkLst>
            <pc:docMk/>
            <pc:sldMk cId="740354111" sldId="333"/>
            <ac:grpSpMk id="568" creationId="{F2441849-E669-E310-833E-CC3CBDAB6FB4}"/>
          </ac:grpSpMkLst>
        </pc:grpChg>
        <pc:grpChg chg="add 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569" creationId="{FBD83E4A-F1EC-B08E-43D0-EBBCE90D5268}"/>
          </ac:grpSpMkLst>
        </pc:grpChg>
        <pc:grpChg chg="add mod">
          <ac:chgData name="Kokchun Giang" userId="67e2125d-ec8c-4323-9653-9824a2ad815f" providerId="ADAL" clId="{C25B542B-E4E8-D141-AA14-043D930A865A}" dt="2024-01-24T19:59:33.190" v="1933" actId="164"/>
          <ac:grpSpMkLst>
            <pc:docMk/>
            <pc:sldMk cId="740354111" sldId="333"/>
            <ac:grpSpMk id="570" creationId="{55132889-337A-DAA6-C3D9-CB7E92BAC0B6}"/>
          </ac:grpSpMkLst>
        </pc:grpChg>
        <pc:grpChg chg="add mod">
          <ac:chgData name="Kokchun Giang" userId="67e2125d-ec8c-4323-9653-9824a2ad815f" providerId="ADAL" clId="{C25B542B-E4E8-D141-AA14-043D930A865A}" dt="2024-01-24T19:59:37.889" v="1935" actId="164"/>
          <ac:grpSpMkLst>
            <pc:docMk/>
            <pc:sldMk cId="740354111" sldId="333"/>
            <ac:grpSpMk id="571" creationId="{DF5EFCAD-4601-A58B-D266-DD11EA696B03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581" creationId="{5333BEBA-EAEF-43FC-E976-D95B4C580D43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582" creationId="{3258231D-0CFC-2C06-79D7-98C86417D732}"/>
          </ac:grpSpMkLst>
        </pc:grpChg>
        <pc:grpChg chg="add mod">
          <ac:chgData name="Kokchun Giang" userId="67e2125d-ec8c-4323-9653-9824a2ad815f" providerId="ADAL" clId="{C25B542B-E4E8-D141-AA14-043D930A865A}" dt="2024-01-24T20:00:24.787" v="1949" actId="1076"/>
          <ac:grpSpMkLst>
            <pc:docMk/>
            <pc:sldMk cId="740354111" sldId="333"/>
            <ac:grpSpMk id="583" creationId="{37FFA505-4710-F844-70DA-4A63F4644A28}"/>
          </ac:grpSpMkLst>
        </pc:grpChg>
        <pc:grpChg chg="add mod">
          <ac:chgData name="Kokchun Giang" userId="67e2125d-ec8c-4323-9653-9824a2ad815f" providerId="ADAL" clId="{C25B542B-E4E8-D141-AA14-043D930A865A}" dt="2024-01-24T20:00:24.787" v="1949" actId="1076"/>
          <ac:grpSpMkLst>
            <pc:docMk/>
            <pc:sldMk cId="740354111" sldId="333"/>
            <ac:grpSpMk id="584" creationId="{BDF6B3AA-F8E5-12D3-F165-5AA383032F4C}"/>
          </ac:grpSpMkLst>
        </pc:grpChg>
        <pc:grpChg chg="add mod">
          <ac:chgData name="Kokchun Giang" userId="67e2125d-ec8c-4323-9653-9824a2ad815f" providerId="ADAL" clId="{C25B542B-E4E8-D141-AA14-043D930A865A}" dt="2024-01-24T20:00:24.787" v="1949" actId="1076"/>
          <ac:grpSpMkLst>
            <pc:docMk/>
            <pc:sldMk cId="740354111" sldId="333"/>
            <ac:grpSpMk id="585" creationId="{472D9F65-ECF2-216E-308D-4ED856215FC5}"/>
          </ac:grpSpMkLst>
        </pc:grpChg>
        <pc:grpChg chg="add mod">
          <ac:chgData name="Kokchun Giang" userId="67e2125d-ec8c-4323-9653-9824a2ad815f" providerId="ADAL" clId="{C25B542B-E4E8-D141-AA14-043D930A865A}" dt="2024-01-24T20:00:24.787" v="1949" actId="1076"/>
          <ac:grpSpMkLst>
            <pc:docMk/>
            <pc:sldMk cId="740354111" sldId="333"/>
            <ac:grpSpMk id="586" creationId="{3049B7F7-B4E5-F134-F44C-76411A7761A8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683" creationId="{F848F667-B34D-0337-23A6-00DFB52CD20C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795" creationId="{704A8D5D-3824-A820-9C9E-CF4EA5D53EFD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796" creationId="{AAA5C157-C1DF-DA5D-CA73-2DC44821E699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797" creationId="{C3E6C5A1-2169-3731-0299-33801957316E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798" creationId="{64A3D8D1-C59C-AE9B-8FEE-339CEA109E0C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02" creationId="{2D4273EE-E241-6FEC-9372-FDD21AA830E9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13" creationId="{6E27F138-7A9C-3C9F-D7F5-4A6930387625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14" creationId="{F69D5AF2-3C2D-FC04-17B1-AB8FC9E0BA82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21" creationId="{39EC47C1-EBAD-0687-7EA2-2AE039368C82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29" creationId="{56115F02-04B1-69DC-0C78-DD4F9F522902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38" creationId="{2CB21B54-C890-9F42-B39D-DAAFC3A44501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43" creationId="{79059764-B233-2E74-4223-162F907FAD48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59" creationId="{774CF156-7595-5619-1788-DEEFCC90183A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60" creationId="{2473F279-3C8E-B546-694E-3DE4B67325AF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65" creationId="{7577F21E-F103-D286-4AAF-F6182A228FB8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95" creationId="{6C045BB8-21F7-4D9F-118E-C5793D8D3212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16" creationId="{7425DFA2-5397-3E92-9306-41E23753613C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19" creationId="{C39F0085-C21E-3C8A-4733-7D55CB31E568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31" creationId="{3382EFDA-0296-BE93-E16C-6885E2F91CB8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32" creationId="{E777D1E7-A84B-AE85-B05B-F2FBEEA8D5D5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47" creationId="{5B4E8E2C-BBAC-7D12-BFA2-2F059822038A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68" creationId="{676FEDA7-7C8E-03FF-ABB0-ABC1F035CEE7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69" creationId="{E1E18C33-3BD6-6091-B0C2-910828BF7125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70" creationId="{4499F252-5D7A-A6B6-4EA8-4BDF9AA094F0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85" creationId="{C7B5A312-2874-4525-3C06-8095EBF256AF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86" creationId="{5A403780-C607-2DD4-7CDB-FB0980CFD761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90" creationId="{DE63AFA8-EE18-3DF9-7DA5-84815FFFD07F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07" creationId="{9191381A-E0C2-16C7-9A3D-24DA367BDEE0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08" creationId="{DAFDE0B0-4F3A-EC39-A4EE-863282927C9C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22" creationId="{D13A803C-CA6C-DD07-E89F-E145D1408469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23" creationId="{9A7E656A-6966-2CAD-51AA-D3E73268565D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31" creationId="{B570952D-F2C2-34C5-37CF-394447A401A0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35" creationId="{0F09E19C-459E-2BD7-4E49-EE04DDDB5EBB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44" creationId="{7ADB5163-3BF5-51F9-C571-69AE1D445A00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47" creationId="{98B9FC54-1DB1-0839-820F-63749D0535D1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76" creationId="{4E2DB81A-92E6-3939-A1CA-95841A524BD9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77" creationId="{534BCE2D-6F54-7ACB-B5CC-46184C9C17D7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78" creationId="{AA06984D-C5A4-5E5D-7E88-6CE6144E43F1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79" creationId="{5943A557-8910-E26D-5837-BCB0DC306595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095" creationId="{898ED6AD-3972-6729-BAD1-A8701C451745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00" creationId="{4A79B9C2-23F1-108F-537E-78DBE733E73B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16" creationId="{E5A104ED-1013-7E14-0A27-F2608A8F8E17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17" creationId="{5B4C16C8-F9BC-FAC4-1CF7-B1D986C451C9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25" creationId="{03D8B843-7B08-E93F-272C-C1D576DC5AD4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26" creationId="{12A9B468-E9AF-1C0F-CD92-3278DEA04074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31" creationId="{0C5EF0F2-4BF9-B9E5-4CFD-10ED55C5EF02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48" creationId="{1D83F6F0-8C36-23C1-D77B-945A40997272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51" creationId="{64B34BF4-F02E-68B4-2EB1-F817B16191DA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69" creationId="{34378FC4-9484-8316-64EC-0C1900A5807A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70" creationId="{AF70AB84-9DA1-4AA3-CFC8-9C22E92AFD8F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76" creationId="{66FF803C-5C78-5484-67BB-34D560F17090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89" creationId="{C0F4F533-0140-E3AB-FFB3-AC932ACCD939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90" creationId="{97806B79-E33B-6C0C-CF66-3BECC1C290F8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91" creationId="{2307189F-749E-2E5D-BBEC-9B0FFDA62295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92" creationId="{B449445D-23DE-CED9-971D-285FF45DFC41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06" creationId="{75E63C9E-D919-D0FB-3116-192D26F096F6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07" creationId="{52FB59A1-3083-101A-CDD1-7C0DF82CB09F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08" creationId="{D683FC7E-2DB4-36CD-2E7E-86E65D5767D5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17" creationId="{9FE43E34-8998-2586-BD30-A0E49351CDC9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30" creationId="{6D8EB8BE-5131-766A-9863-EB4574E401E3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43" creationId="{194CA6F2-EB77-F310-74D3-749678B0BCAD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56" creationId="{6CD08547-6ADF-8774-49BC-F48E011F47E3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58" creationId="{C4795D19-627F-CA42-F94F-FCBCE99052DD}"/>
          </ac:grpSpMkLst>
        </pc:grp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3" creationId="{A5215C03-4C8A-CC37-8677-427C28B917D8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4" creationId="{FA0EA41E-258E-6ED2-18FF-69D64F4F1CED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5" creationId="{4917A71A-1B30-D37B-2C7F-15DBED777AEB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6" creationId="{54299E45-5334-6C91-6B9F-BF2708BD16FE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7" creationId="{C68407AE-E4E5-C444-D4EA-ECC4E4A7E036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8" creationId="{E8F5B65E-D78B-CAE2-D8CE-DA4EF872C6FD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9" creationId="{9164DFC9-C313-94D9-4191-2564E607419B}"/>
          </ac:inkMkLst>
        </pc:inkChg>
        <pc:inkChg chg="add mod">
          <ac:chgData name="Kokchun Giang" userId="67e2125d-ec8c-4323-9653-9824a2ad815f" providerId="ADAL" clId="{C25B542B-E4E8-D141-AA14-043D930A865A}" dt="2024-01-24T19:47:33.188" v="1641"/>
          <ac:inkMkLst>
            <pc:docMk/>
            <pc:sldMk cId="740354111" sldId="333"/>
            <ac:inkMk id="11" creationId="{21AD3D98-CB6D-B1AA-3F48-AD70EAD5DB7C}"/>
          </ac:inkMkLst>
        </pc:inkChg>
        <pc:inkChg chg="add mod">
          <ac:chgData name="Kokchun Giang" userId="67e2125d-ec8c-4323-9653-9824a2ad815f" providerId="ADAL" clId="{C25B542B-E4E8-D141-AA14-043D930A865A}" dt="2024-01-24T19:47:33.188" v="1641"/>
          <ac:inkMkLst>
            <pc:docMk/>
            <pc:sldMk cId="740354111" sldId="333"/>
            <ac:inkMk id="12" creationId="{5F5A5963-CFA0-E2E2-658A-9ADE5ED802EF}"/>
          </ac:inkMkLst>
        </pc:inkChg>
        <pc:inkChg chg="add mod">
          <ac:chgData name="Kokchun Giang" userId="67e2125d-ec8c-4323-9653-9824a2ad815f" providerId="ADAL" clId="{C25B542B-E4E8-D141-AA14-043D930A865A}" dt="2024-01-24T19:47:33.188" v="1641"/>
          <ac:inkMkLst>
            <pc:docMk/>
            <pc:sldMk cId="740354111" sldId="333"/>
            <ac:inkMk id="13" creationId="{3DCB9F7D-F2CB-070A-1B07-6FDFED1509BC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15" creationId="{9CF285DB-81D5-1EDF-B92E-DE745A3DDF07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16" creationId="{0A679E69-63EE-7FDE-721E-087E5808A701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17" creationId="{42F24548-11E2-8A1B-9D7B-D7CD61FB4256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18" creationId="{3DB993E7-755E-D183-7761-5F25F9F49AF6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19" creationId="{6DE74B15-00A6-BB53-488C-FE291999A351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20" creationId="{39B3D800-B97C-61DB-6F02-0A9E279F91CF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21" creationId="{7018E38A-40F5-5448-6366-42CC144062E8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22" creationId="{D415BE14-81B6-4840-DB9C-98159A70ED85}"/>
          </ac:inkMkLst>
        </pc:inkChg>
        <pc:inkChg chg="add mod">
          <ac:chgData name="Kokchun Giang" userId="67e2125d-ec8c-4323-9653-9824a2ad815f" providerId="ADAL" clId="{C25B542B-E4E8-D141-AA14-043D930A865A}" dt="2024-01-24T19:48:09.527" v="1655"/>
          <ac:inkMkLst>
            <pc:docMk/>
            <pc:sldMk cId="740354111" sldId="333"/>
            <ac:inkMk id="25" creationId="{22F88C5E-3E40-6688-1C76-DBE00FB9FFBC}"/>
          </ac:inkMkLst>
        </pc:inkChg>
        <pc:inkChg chg="add mod">
          <ac:chgData name="Kokchun Giang" userId="67e2125d-ec8c-4323-9653-9824a2ad815f" providerId="ADAL" clId="{C25B542B-E4E8-D141-AA14-043D930A865A}" dt="2024-01-24T19:48:09.527" v="1655"/>
          <ac:inkMkLst>
            <pc:docMk/>
            <pc:sldMk cId="740354111" sldId="333"/>
            <ac:inkMk id="26" creationId="{8191BD23-B5D6-760A-EB35-80488E19364D}"/>
          </ac:inkMkLst>
        </pc:inkChg>
        <pc:inkChg chg="add mod">
          <ac:chgData name="Kokchun Giang" userId="67e2125d-ec8c-4323-9653-9824a2ad815f" providerId="ADAL" clId="{C25B542B-E4E8-D141-AA14-043D930A865A}" dt="2024-01-24T19:48:09.527" v="1655"/>
          <ac:inkMkLst>
            <pc:docMk/>
            <pc:sldMk cId="740354111" sldId="333"/>
            <ac:inkMk id="27" creationId="{8B136A0D-76F8-DCE3-891D-26992599E5AA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29" creationId="{E4654E6A-A5C1-375F-565E-9CE618C149B6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1" creationId="{2782F37C-B8DF-5EA4-99F8-1A6A75A2BBC9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2" creationId="{5B7B7508-7D40-8843-7C60-ECA426243240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3" creationId="{C49F03E2-9588-5C19-0C91-F684008CABCA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4" creationId="{A4901505-3CE3-952B-FC82-561D088162AE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5" creationId="{8C3B562C-4344-3AB4-903B-B51A93651329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6" creationId="{187869F9-0EA6-5D4F-8222-E62EBCC6CEC2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7" creationId="{1325BAA3-546C-D0DC-F564-9188887F108F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8" creationId="{8F1CC20B-31F0-2E34-D9B3-419FFD051F01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9" creationId="{A7AA7859-5AA9-38AA-7C9A-4D1E57367302}"/>
          </ac:inkMkLst>
        </pc:inkChg>
        <pc:inkChg chg="add del mod">
          <ac:chgData name="Kokchun Giang" userId="67e2125d-ec8c-4323-9653-9824a2ad815f" providerId="ADAL" clId="{C25B542B-E4E8-D141-AA14-043D930A865A}" dt="2024-01-24T19:49:22.666" v="1706"/>
          <ac:inkMkLst>
            <pc:docMk/>
            <pc:sldMk cId="740354111" sldId="333"/>
            <ac:inkMk id="40" creationId="{9338C149-C8E9-22B9-6243-C3D002266E13}"/>
          </ac:inkMkLst>
        </pc:inkChg>
        <pc:inkChg chg="add del mod">
          <ac:chgData name="Kokchun Giang" userId="67e2125d-ec8c-4323-9653-9824a2ad815f" providerId="ADAL" clId="{C25B542B-E4E8-D141-AA14-043D930A865A}" dt="2024-01-24T19:48:19.257" v="1671" actId="9405"/>
          <ac:inkMkLst>
            <pc:docMk/>
            <pc:sldMk cId="740354111" sldId="333"/>
            <ac:inkMk id="41" creationId="{22A45317-AE69-D695-4FCA-7414584CF0E8}"/>
          </ac:inkMkLst>
        </pc:inkChg>
        <pc:inkChg chg="add del mod">
          <ac:chgData name="Kokchun Giang" userId="67e2125d-ec8c-4323-9653-9824a2ad815f" providerId="ADAL" clId="{C25B542B-E4E8-D141-AA14-043D930A865A}" dt="2024-01-24T19:48:18.957" v="1670"/>
          <ac:inkMkLst>
            <pc:docMk/>
            <pc:sldMk cId="740354111" sldId="333"/>
            <ac:inkMk id="42" creationId="{724EC465-8AFE-F490-96C6-EB836C0B3564}"/>
          </ac:inkMkLst>
        </pc:inkChg>
        <pc:inkChg chg="add del mod">
          <ac:chgData name="Kokchun Giang" userId="67e2125d-ec8c-4323-9653-9824a2ad815f" providerId="ADAL" clId="{C25B542B-E4E8-D141-AA14-043D930A865A}" dt="2024-01-24T19:49:22.668" v="1709"/>
          <ac:inkMkLst>
            <pc:docMk/>
            <pc:sldMk cId="740354111" sldId="333"/>
            <ac:inkMk id="48" creationId="{BAB251A4-FB79-FD76-36DF-72EDC0489361}"/>
          </ac:inkMkLst>
        </pc:inkChg>
        <pc:inkChg chg="add del mod">
          <ac:chgData name="Kokchun Giang" userId="67e2125d-ec8c-4323-9653-9824a2ad815f" providerId="ADAL" clId="{C25B542B-E4E8-D141-AA14-043D930A865A}" dt="2024-01-24T19:49:22.667" v="1708"/>
          <ac:inkMkLst>
            <pc:docMk/>
            <pc:sldMk cId="740354111" sldId="333"/>
            <ac:inkMk id="49" creationId="{DFDADC42-30F6-31AA-CB6C-B365639F20F4}"/>
          </ac:inkMkLst>
        </pc:inkChg>
        <pc:inkChg chg="add del mod">
          <ac:chgData name="Kokchun Giang" userId="67e2125d-ec8c-4323-9653-9824a2ad815f" providerId="ADAL" clId="{C25B542B-E4E8-D141-AA14-043D930A865A}" dt="2024-01-24T19:49:22.667" v="1707"/>
          <ac:inkMkLst>
            <pc:docMk/>
            <pc:sldMk cId="740354111" sldId="333"/>
            <ac:inkMk id="50" creationId="{DBD97350-0F95-DC38-F1EF-6263523462B2}"/>
          </ac:inkMkLst>
        </pc:inkChg>
        <pc:inkChg chg="add del mod">
          <ac:chgData name="Kokchun Giang" userId="67e2125d-ec8c-4323-9653-9824a2ad815f" providerId="ADAL" clId="{C25B542B-E4E8-D141-AA14-043D930A865A}" dt="2024-01-24T19:49:22.669" v="1710"/>
          <ac:inkMkLst>
            <pc:docMk/>
            <pc:sldMk cId="740354111" sldId="333"/>
            <ac:inkMk id="51" creationId="{DD9B0E75-D910-9418-935F-50B841D0D22D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52" creationId="{F9166E7C-7353-DE1E-5177-73B8E82978E4}"/>
          </ac:inkMkLst>
        </pc:inkChg>
        <pc:inkChg chg="add mod">
          <ac:chgData name="Kokchun Giang" userId="67e2125d-ec8c-4323-9653-9824a2ad815f" providerId="ADAL" clId="{C25B542B-E4E8-D141-AA14-043D930A865A}" dt="2024-01-24T19:48:30.492" v="1680"/>
          <ac:inkMkLst>
            <pc:docMk/>
            <pc:sldMk cId="740354111" sldId="333"/>
            <ac:inkMk id="54" creationId="{57546F0B-C9A1-336D-564D-45B5244F7263}"/>
          </ac:inkMkLst>
        </pc:inkChg>
        <pc:inkChg chg="add mod">
          <ac:chgData name="Kokchun Giang" userId="67e2125d-ec8c-4323-9653-9824a2ad815f" providerId="ADAL" clId="{C25B542B-E4E8-D141-AA14-043D930A865A}" dt="2024-01-24T19:48:30.492" v="1680"/>
          <ac:inkMkLst>
            <pc:docMk/>
            <pc:sldMk cId="740354111" sldId="333"/>
            <ac:inkMk id="55" creationId="{078F325A-6A0F-12B3-29F0-832986BC1EE2}"/>
          </ac:inkMkLst>
        </pc:inkChg>
        <pc:inkChg chg="add mod">
          <ac:chgData name="Kokchun Giang" userId="67e2125d-ec8c-4323-9653-9824a2ad815f" providerId="ADAL" clId="{C25B542B-E4E8-D141-AA14-043D930A865A}" dt="2024-01-24T19:48:36.613" v="1683"/>
          <ac:inkMkLst>
            <pc:docMk/>
            <pc:sldMk cId="740354111" sldId="333"/>
            <ac:inkMk id="57" creationId="{44B6463B-370F-AF10-BCCD-55FB9E769556}"/>
          </ac:inkMkLst>
        </pc:inkChg>
        <pc:inkChg chg="add mod">
          <ac:chgData name="Kokchun Giang" userId="67e2125d-ec8c-4323-9653-9824a2ad815f" providerId="ADAL" clId="{C25B542B-E4E8-D141-AA14-043D930A865A}" dt="2024-01-24T19:48:36.613" v="1683"/>
          <ac:inkMkLst>
            <pc:docMk/>
            <pc:sldMk cId="740354111" sldId="333"/>
            <ac:inkMk id="58" creationId="{71DB7B01-2508-01DB-E48C-5329A9C242CB}"/>
          </ac:inkMkLst>
        </pc:inkChg>
        <pc:inkChg chg="add mod">
          <ac:chgData name="Kokchun Giang" userId="67e2125d-ec8c-4323-9653-9824a2ad815f" providerId="ADAL" clId="{C25B542B-E4E8-D141-AA14-043D930A865A}" dt="2024-01-24T19:48:54.480" v="1686"/>
          <ac:inkMkLst>
            <pc:docMk/>
            <pc:sldMk cId="740354111" sldId="333"/>
            <ac:inkMk id="60" creationId="{8EA08BBA-AC31-BE1E-9739-9F40A2FF8A4B}"/>
          </ac:inkMkLst>
        </pc:inkChg>
        <pc:inkChg chg="add mod">
          <ac:chgData name="Kokchun Giang" userId="67e2125d-ec8c-4323-9653-9824a2ad815f" providerId="ADAL" clId="{C25B542B-E4E8-D141-AA14-043D930A865A}" dt="2024-01-24T19:48:54.480" v="1686"/>
          <ac:inkMkLst>
            <pc:docMk/>
            <pc:sldMk cId="740354111" sldId="333"/>
            <ac:inkMk id="61" creationId="{54AB2877-EA0A-6394-8271-567D91358262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63" creationId="{8FA0AC8C-C1E0-641F-6A16-C3A8414653E6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4" creationId="{F1115EA3-0535-3157-180F-8589213B9DAC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5" creationId="{268344F4-59E3-AE7F-C9D6-1368B4BCDE20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6" creationId="{7074888A-491E-69C4-A043-F7BC98C2F64B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7" creationId="{188A367D-6589-E365-E41D-0220F0E68A6D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8" creationId="{218BEDBC-3908-35A2-A30A-DE0995102B73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9" creationId="{A0FAD240-784D-8379-BD3C-692176118797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90" creationId="{B14C3479-DA21-C8EE-3520-543794ACE090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91" creationId="{860010F5-B5E3-A4D1-1E1C-45D9BFA871F9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5" creationId="{33B7D266-60C8-75A4-FBA2-246609DC80A2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6" creationId="{713A855D-9704-9D13-FFD9-5127EAD02F18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7" creationId="{4E17A339-90F3-8282-C7BB-E3C140138192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8" creationId="{0805CBBD-AF45-A9D5-62F7-E985CB35F8E9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9" creationId="{A8EBF998-DB39-FE1E-51DA-64E663A6AF47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400" creationId="{74DFF9F1-3BD4-9792-C183-EABCB753AD98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401" creationId="{DE894777-BF13-553F-7B4D-7FB675D6A4E1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402" creationId="{84A85A72-E0F3-5DB1-33CB-CAC5B2D1D0AF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4" creationId="{5B53069E-2528-6D04-6B44-02D62A8937CE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5" creationId="{67151909-D691-267E-ACDA-1C780D963C7E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6" creationId="{48874271-B6C5-084F-790B-A4DC1AD4D5F1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7" creationId="{0BC1EBB7-ECF0-3BC0-EF95-F4DF48FDF533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8" creationId="{AF9F01A5-E791-DB50-F18E-758E23D5EC56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9" creationId="{2955B89A-CD0A-B80A-E5C9-B40E18916CE7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10" creationId="{2026CA79-CBBE-E535-7AE7-6D995E15DF71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11" creationId="{E7DC0959-30A4-BD34-3006-22C4AF4E4327}"/>
          </ac:inkMkLst>
        </pc:inkChg>
        <pc:inkChg chg="add del mod">
          <ac:chgData name="Kokchun Giang" userId="67e2125d-ec8c-4323-9653-9824a2ad815f" providerId="ADAL" clId="{C25B542B-E4E8-D141-AA14-043D930A865A}" dt="2024-01-24T19:49:55.384" v="1741" actId="9405"/>
          <ac:inkMkLst>
            <pc:docMk/>
            <pc:sldMk cId="740354111" sldId="333"/>
            <ac:inkMk id="413" creationId="{3E54715D-D8D0-A3F4-8BCC-700D9E57ED20}"/>
          </ac:inkMkLst>
        </pc:inkChg>
        <pc:inkChg chg="add del mod">
          <ac:chgData name="Kokchun Giang" userId="67e2125d-ec8c-4323-9653-9824a2ad815f" providerId="ADAL" clId="{C25B542B-E4E8-D141-AA14-043D930A865A}" dt="2024-01-24T19:49:55.016" v="1740" actId="9405"/>
          <ac:inkMkLst>
            <pc:docMk/>
            <pc:sldMk cId="740354111" sldId="333"/>
            <ac:inkMk id="414" creationId="{64E22773-36E8-5BFC-8F9D-890EA68933F8}"/>
          </ac:inkMkLst>
        </pc:inkChg>
        <pc:inkChg chg="add del mod">
          <ac:chgData name="Kokchun Giang" userId="67e2125d-ec8c-4323-9653-9824a2ad815f" providerId="ADAL" clId="{C25B542B-E4E8-D141-AA14-043D930A865A}" dt="2024-01-24T19:49:54.633" v="1739"/>
          <ac:inkMkLst>
            <pc:docMk/>
            <pc:sldMk cId="740354111" sldId="333"/>
            <ac:inkMk id="415" creationId="{AE855774-E00C-5F7F-8D89-91A9690BFEF2}"/>
          </ac:inkMkLst>
        </pc:inkChg>
        <pc:inkChg chg="add del mod">
          <ac:chgData name="Kokchun Giang" userId="67e2125d-ec8c-4323-9653-9824a2ad815f" providerId="ADAL" clId="{C25B542B-E4E8-D141-AA14-043D930A865A}" dt="2024-01-24T19:49:54.334" v="1737" actId="9405"/>
          <ac:inkMkLst>
            <pc:docMk/>
            <pc:sldMk cId="740354111" sldId="333"/>
            <ac:inkMk id="417" creationId="{814F26E3-E669-D835-8CF3-82E133AC3792}"/>
          </ac:inkMkLst>
        </pc:inkChg>
        <pc:inkChg chg="add del mod">
          <ac:chgData name="Kokchun Giang" userId="67e2125d-ec8c-4323-9653-9824a2ad815f" providerId="ADAL" clId="{C25B542B-E4E8-D141-AA14-043D930A865A}" dt="2024-01-24T19:49:54.007" v="1736" actId="9405"/>
          <ac:inkMkLst>
            <pc:docMk/>
            <pc:sldMk cId="740354111" sldId="333"/>
            <ac:inkMk id="418" creationId="{0B5960D6-FFC9-1E86-AE99-23069A73F534}"/>
          </ac:inkMkLst>
        </pc:inkChg>
        <pc:inkChg chg="add del mod">
          <ac:chgData name="Kokchun Giang" userId="67e2125d-ec8c-4323-9653-9824a2ad815f" providerId="ADAL" clId="{C25B542B-E4E8-D141-AA14-043D930A865A}" dt="2024-01-24T19:49:53.699" v="1735"/>
          <ac:inkMkLst>
            <pc:docMk/>
            <pc:sldMk cId="740354111" sldId="333"/>
            <ac:inkMk id="419" creationId="{A27C58BE-312A-B1FB-739A-A6BFE910671B}"/>
          </ac:inkMkLst>
        </pc:inkChg>
        <pc:inkChg chg="add del mod">
          <ac:chgData name="Kokchun Giang" userId="67e2125d-ec8c-4323-9653-9824a2ad815f" providerId="ADAL" clId="{C25B542B-E4E8-D141-AA14-043D930A865A}" dt="2024-01-24T19:49:53.310" v="1733" actId="9405"/>
          <ac:inkMkLst>
            <pc:docMk/>
            <pc:sldMk cId="740354111" sldId="333"/>
            <ac:inkMk id="421" creationId="{F7DB5C6C-BDFF-9C29-3378-9D4E148C425E}"/>
          </ac:inkMkLst>
        </pc:inkChg>
        <pc:inkChg chg="add del mod">
          <ac:chgData name="Kokchun Giang" userId="67e2125d-ec8c-4323-9653-9824a2ad815f" providerId="ADAL" clId="{C25B542B-E4E8-D141-AA14-043D930A865A}" dt="2024-01-24T19:49:53.016" v="1732"/>
          <ac:inkMkLst>
            <pc:docMk/>
            <pc:sldMk cId="740354111" sldId="333"/>
            <ac:inkMk id="422" creationId="{15CE44E0-084F-9393-209B-0F0BDD16F672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4" creationId="{1E5B3A9F-EC42-8C49-6354-0DAFEF43BA8B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5" creationId="{1B1C5ED8-8C8B-0728-A4E4-FD8153A10439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6" creationId="{AE2749F9-4E23-4596-AAAD-39A6F6577BF8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7" creationId="{1CB21449-115B-7195-AD2B-FDE18367DBF7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8" creationId="{990E9195-D2A8-6FDF-8A7F-DE725D7072FD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9" creationId="{CE2FD010-289E-FED4-F8C1-06DED7590F62}"/>
          </ac:inkMkLst>
        </pc:inkChg>
        <pc:inkChg chg="add mod">
          <ac:chgData name="Kokchun Giang" userId="67e2125d-ec8c-4323-9653-9824a2ad815f" providerId="ADAL" clId="{C25B542B-E4E8-D141-AA14-043D930A865A}" dt="2024-01-24T19:59:37.889" v="1935" actId="164"/>
          <ac:inkMkLst>
            <pc:docMk/>
            <pc:sldMk cId="740354111" sldId="333"/>
            <ac:inkMk id="431" creationId="{83BF9FEC-474F-0FA5-D1DF-2AF7491F59CD}"/>
          </ac:inkMkLst>
        </pc:inkChg>
        <pc:inkChg chg="add mod">
          <ac:chgData name="Kokchun Giang" userId="67e2125d-ec8c-4323-9653-9824a2ad815f" providerId="ADAL" clId="{C25B542B-E4E8-D141-AA14-043D930A865A}" dt="2024-01-24T19:50:04.167" v="1754"/>
          <ac:inkMkLst>
            <pc:docMk/>
            <pc:sldMk cId="740354111" sldId="333"/>
            <ac:inkMk id="432" creationId="{F32CC8B8-4E8B-C439-9D8F-B2FF9EA24518}"/>
          </ac:inkMkLst>
        </pc:inkChg>
        <pc:inkChg chg="add mod">
          <ac:chgData name="Kokchun Giang" userId="67e2125d-ec8c-4323-9653-9824a2ad815f" providerId="ADAL" clId="{C25B542B-E4E8-D141-AA14-043D930A865A}" dt="2024-01-24T19:50:04.167" v="1754"/>
          <ac:inkMkLst>
            <pc:docMk/>
            <pc:sldMk cId="740354111" sldId="333"/>
            <ac:inkMk id="433" creationId="{D15785CB-BC9C-66E8-BDCC-304FB395CBD2}"/>
          </ac:inkMkLst>
        </pc:inkChg>
        <pc:inkChg chg="add mod">
          <ac:chgData name="Kokchun Giang" userId="67e2125d-ec8c-4323-9653-9824a2ad815f" providerId="ADAL" clId="{C25B542B-E4E8-D141-AA14-043D930A865A}" dt="2024-01-24T19:50:04.167" v="1754"/>
          <ac:inkMkLst>
            <pc:docMk/>
            <pc:sldMk cId="740354111" sldId="333"/>
            <ac:inkMk id="434" creationId="{D63C0794-7F7E-1B8B-E9AE-E8FC59A9265D}"/>
          </ac:inkMkLst>
        </pc:inkChg>
        <pc:inkChg chg="add mod">
          <ac:chgData name="Kokchun Giang" userId="67e2125d-ec8c-4323-9653-9824a2ad815f" providerId="ADAL" clId="{C25B542B-E4E8-D141-AA14-043D930A865A}" dt="2024-01-24T19:50:04.167" v="1754"/>
          <ac:inkMkLst>
            <pc:docMk/>
            <pc:sldMk cId="740354111" sldId="333"/>
            <ac:inkMk id="435" creationId="{413C1B6F-E114-6E39-DEF2-BFFC7E6CFB6E}"/>
          </ac:inkMkLst>
        </pc:inkChg>
        <pc:inkChg chg="add mod">
          <ac:chgData name="Kokchun Giang" userId="67e2125d-ec8c-4323-9653-9824a2ad815f" providerId="ADAL" clId="{C25B542B-E4E8-D141-AA14-043D930A865A}" dt="2024-01-24T19:50:07.300" v="1759"/>
          <ac:inkMkLst>
            <pc:docMk/>
            <pc:sldMk cId="740354111" sldId="333"/>
            <ac:inkMk id="437" creationId="{248A7314-C24B-CF32-E1D0-AB8481C1AEB2}"/>
          </ac:inkMkLst>
        </pc:inkChg>
        <pc:inkChg chg="add mod">
          <ac:chgData name="Kokchun Giang" userId="67e2125d-ec8c-4323-9653-9824a2ad815f" providerId="ADAL" clId="{C25B542B-E4E8-D141-AA14-043D930A865A}" dt="2024-01-24T19:50:07.300" v="1759"/>
          <ac:inkMkLst>
            <pc:docMk/>
            <pc:sldMk cId="740354111" sldId="333"/>
            <ac:inkMk id="440" creationId="{4215C9B2-574C-8365-A454-9B9E047EC898}"/>
          </ac:inkMkLst>
        </pc:inkChg>
        <pc:inkChg chg="add mod">
          <ac:chgData name="Kokchun Giang" userId="67e2125d-ec8c-4323-9653-9824a2ad815f" providerId="ADAL" clId="{C25B542B-E4E8-D141-AA14-043D930A865A}" dt="2024-01-24T19:50:07.300" v="1759"/>
          <ac:inkMkLst>
            <pc:docMk/>
            <pc:sldMk cId="740354111" sldId="333"/>
            <ac:inkMk id="441" creationId="{B53B255D-4BD6-7ADF-BA24-9CF9E1466777}"/>
          </ac:inkMkLst>
        </pc:inkChg>
        <pc:inkChg chg="add mod">
          <ac:chgData name="Kokchun Giang" userId="67e2125d-ec8c-4323-9653-9824a2ad815f" providerId="ADAL" clId="{C25B542B-E4E8-D141-AA14-043D930A865A}" dt="2024-01-24T19:50:07.300" v="1759"/>
          <ac:inkMkLst>
            <pc:docMk/>
            <pc:sldMk cId="740354111" sldId="333"/>
            <ac:inkMk id="442" creationId="{FF5264D7-F148-3775-6F00-DD18AA234934}"/>
          </ac:inkMkLst>
        </pc:inkChg>
        <pc:inkChg chg="add mod">
          <ac:chgData name="Kokchun Giang" userId="67e2125d-ec8c-4323-9653-9824a2ad815f" providerId="ADAL" clId="{C25B542B-E4E8-D141-AA14-043D930A865A}" dt="2024-01-24T19:59:43.555" v="1937" actId="164"/>
          <ac:inkMkLst>
            <pc:docMk/>
            <pc:sldMk cId="740354111" sldId="333"/>
            <ac:inkMk id="444" creationId="{6CA9435F-7A27-A5FF-08FE-BC69D898B2A8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5" creationId="{7BE584A0-2877-88B9-8C0E-FDC963A386D4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6" creationId="{B54F54E6-DF5D-9883-D79E-C26C6504B81E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7" creationId="{7C6E55E6-E990-F02B-85DD-390E95F9FF6D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8" creationId="{E86076C2-4044-B8D1-61F5-F2129DC2D80E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9" creationId="{D73A2593-B5DC-649C-44C1-7CEE1B4A5AF7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0" creationId="{4F116186-C22D-2491-D94B-D1DC4B649D4D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1" creationId="{632C3EDF-D296-212F-F8CD-F33CC1E007E1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2" creationId="{36788E37-B046-C2A9-AE56-192FFB3B2454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3" creationId="{F59739E7-417B-4EC7-EF28-0CA63A8320CC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4" creationId="{94C0F6C2-B966-130D-1106-2FF5E8E18FCA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5" creationId="{608B6A8B-C993-3EA7-73BD-AB0FB47085E2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6" creationId="{DEBE266C-C7CB-C7AC-EFD6-7DBBDD240834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7" creationId="{D2EEB646-BEE9-8BB3-5E50-26DEA25D4406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8" creationId="{16BF8AA7-5791-C7A6-716D-BE48FEDFEA71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9" creationId="{F5DED7EA-CF1A-B8F0-2569-138614AA5220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2" creationId="{034B4921-3DAB-5A85-52BE-FF6025FCC1EF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3" creationId="{A027FA70-D57D-DB4B-AB48-72D44900BF33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4" creationId="{057CF7C5-4DC4-0A9C-A7EB-348A466122C5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5" creationId="{76B307DA-4223-4F4C-CEA3-2BE46B547C9D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6" creationId="{C9452C24-4F58-56D5-A175-DA94AA0DA99A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79" creationId="{71FD28F6-264A-EB40-2B5B-158D0D2FA0CB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80" creationId="{72E2FC8F-B253-FBAD-41E1-611A54C31B9F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81" creationId="{C1C689EB-2213-48ED-E0BA-37745D5B16C0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82" creationId="{271A5CA0-1A7B-8C9A-5548-61279A7E47BF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83" creationId="{9B968750-A905-9141-4B44-E0C41271BBC3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0" creationId="{B39E2B4B-C351-EDF8-EF5C-03848944C101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1" creationId="{CB678360-0282-AF80-4BFB-50FC8154FD7E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4" creationId="{3F9C0226-E827-9E64-5423-E90C1E11EE90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5" creationId="{97E22F5B-6E3E-AFF9-3C12-AD6DC805E747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6" creationId="{7DD4AFEE-2A9C-FFEA-F737-83B804C2DF5F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498" creationId="{89C5916D-8DBD-036B-A8F0-3C910F4B86CC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499" creationId="{C3DCDE8E-66EB-6C56-7718-588DDFD27BDF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0" creationId="{0F149DC5-7A7C-2E73-EFC9-101B0FEB07F2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1" creationId="{FA9CACCA-D2FB-518C-AAA4-D7D459E4D13A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2" creationId="{E9BC5EDD-7DC2-AA0A-82BF-35FD82F8D62C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3" creationId="{CB7CADD9-A517-DACD-2796-CDD7CB5C6964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4" creationId="{310DC302-8F35-14C4-89E4-DD2EE9BA0EF5}"/>
          </ac:inkMkLst>
        </pc:inkChg>
        <pc:inkChg chg="add mod">
          <ac:chgData name="Kokchun Giang" userId="67e2125d-ec8c-4323-9653-9824a2ad815f" providerId="ADAL" clId="{C25B542B-E4E8-D141-AA14-043D930A865A}" dt="2024-01-24T19:50:39.925" v="1804"/>
          <ac:inkMkLst>
            <pc:docMk/>
            <pc:sldMk cId="740354111" sldId="333"/>
            <ac:inkMk id="505" creationId="{B222D837-5CF8-5E74-EC9D-D3DD19F49EB7}"/>
          </ac:inkMkLst>
        </pc:inkChg>
        <pc:inkChg chg="add mod">
          <ac:chgData name="Kokchun Giang" userId="67e2125d-ec8c-4323-9653-9824a2ad815f" providerId="ADAL" clId="{C25B542B-E4E8-D141-AA14-043D930A865A}" dt="2024-01-24T19:50:39.925" v="1804"/>
          <ac:inkMkLst>
            <pc:docMk/>
            <pc:sldMk cId="740354111" sldId="333"/>
            <ac:inkMk id="506" creationId="{869C04D7-01B0-03CD-70F7-46F83C9BCED4}"/>
          </ac:inkMkLst>
        </pc:inkChg>
        <pc:inkChg chg="add mod">
          <ac:chgData name="Kokchun Giang" userId="67e2125d-ec8c-4323-9653-9824a2ad815f" providerId="ADAL" clId="{C25B542B-E4E8-D141-AA14-043D930A865A}" dt="2024-01-24T19:50:39.925" v="1804"/>
          <ac:inkMkLst>
            <pc:docMk/>
            <pc:sldMk cId="740354111" sldId="333"/>
            <ac:inkMk id="507" creationId="{52A8EE35-96B4-BD74-E071-1ACCF3559EFC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11" creationId="{4EA48CAC-822F-4F83-88A0-0D6FE756DFB0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12" creationId="{78358AA5-2AD4-B89C-0FB4-0381C5487946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13" creationId="{0652339C-DF52-6661-3099-6A0C86644E80}"/>
          </ac:inkMkLst>
        </pc:inkChg>
        <pc:inkChg chg="add del mod">
          <ac:chgData name="Kokchun Giang" userId="67e2125d-ec8c-4323-9653-9824a2ad815f" providerId="ADAL" clId="{C25B542B-E4E8-D141-AA14-043D930A865A}" dt="2024-01-24T19:50:49.740" v="1816" actId="9405"/>
          <ac:inkMkLst>
            <pc:docMk/>
            <pc:sldMk cId="740354111" sldId="333"/>
            <ac:inkMk id="515" creationId="{4801FEA4-44EA-0B17-E80F-9F70F0169234}"/>
          </ac:inkMkLst>
        </pc:inkChg>
        <pc:inkChg chg="add del mod">
          <ac:chgData name="Kokchun Giang" userId="67e2125d-ec8c-4323-9653-9824a2ad815f" providerId="ADAL" clId="{C25B542B-E4E8-D141-AA14-043D930A865A}" dt="2024-01-24T19:50:49.245" v="1815" actId="9405"/>
          <ac:inkMkLst>
            <pc:docMk/>
            <pc:sldMk cId="740354111" sldId="333"/>
            <ac:inkMk id="516" creationId="{FFFA1754-DD10-0A45-719F-B897CC730827}"/>
          </ac:inkMkLst>
        </pc:inkChg>
        <pc:inkChg chg="add del mod">
          <ac:chgData name="Kokchun Giang" userId="67e2125d-ec8c-4323-9653-9824a2ad815f" providerId="ADAL" clId="{C25B542B-E4E8-D141-AA14-043D930A865A}" dt="2024-01-24T19:50:48.951" v="1814"/>
          <ac:inkMkLst>
            <pc:docMk/>
            <pc:sldMk cId="740354111" sldId="333"/>
            <ac:inkMk id="517" creationId="{2164E7C1-D847-8404-46AA-D11E72890663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19" creationId="{6500543F-86B7-6809-9E40-00D8389D3891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0" creationId="{BF6E6CA6-09B5-7E88-C7F9-AF34FD603444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1" creationId="{7F1EA7B5-D8CA-3027-EAE6-0DD6D9A08569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2" creationId="{37298545-AEC8-8B0A-BAE5-28154FFD8A86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3" creationId="{0B697C12-539D-C013-9646-37F9806094F0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4" creationId="{1E804596-34A9-189F-27B1-3E595D92E10E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5" creationId="{46872D1E-5047-7EA2-7827-5EB39351E886}"/>
          </ac:inkMkLst>
        </pc:inkChg>
        <pc:inkChg chg="add mod">
          <ac:chgData name="Kokchun Giang" userId="67e2125d-ec8c-4323-9653-9824a2ad815f" providerId="ADAL" clId="{C25B542B-E4E8-D141-AA14-043D930A865A}" dt="2024-01-24T19:50:56.587" v="1826"/>
          <ac:inkMkLst>
            <pc:docMk/>
            <pc:sldMk cId="740354111" sldId="333"/>
            <ac:inkMk id="526" creationId="{432F75F8-5A2B-E3B0-C262-28803E93DBCA}"/>
          </ac:inkMkLst>
        </pc:inkChg>
        <pc:inkChg chg="add mod">
          <ac:chgData name="Kokchun Giang" userId="67e2125d-ec8c-4323-9653-9824a2ad815f" providerId="ADAL" clId="{C25B542B-E4E8-D141-AA14-043D930A865A}" dt="2024-01-24T19:50:56.587" v="1826"/>
          <ac:inkMkLst>
            <pc:docMk/>
            <pc:sldMk cId="740354111" sldId="333"/>
            <ac:inkMk id="527" creationId="{5C9BF821-8447-D8DE-2DBC-ABB471411C61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31" creationId="{B547CEA8-2AB3-CDEF-D2E9-2203D353B9BF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32" creationId="{A406542B-33B8-9FE7-A5AC-A22F37A21660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4" creationId="{F5457DD5-E415-F279-6771-435A886AB597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5" creationId="{15CD6F8A-2FDF-B781-02F2-ACD339F1D8B3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6" creationId="{D11F369F-1C47-6D88-A909-BB6A5E842658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7" creationId="{BEE05AD4-5DEE-A8B3-0EEE-ED2DAB87EB99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8" creationId="{686E1415-8605-A0A3-824F-BF61F49B3744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0" creationId="{BE514CF9-1B8E-129A-8E96-7DA678F4A940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1" creationId="{3E0B54B8-C7FB-F00C-B32E-982E41270575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2" creationId="{4E3C2EC8-3D26-1407-8DD6-B586BFDC1CBF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3" creationId="{0D792125-84D5-EEDD-4BC6-063B837E3622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4" creationId="{750B26DA-FC9E-AAE9-9EE1-BD4C62D967E0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5" creationId="{CC75AAB5-DD63-C043-AC28-83C52CC006DB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6" creationId="{4758904D-E46C-63E6-E00B-EBA5D0CBCC81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8" creationId="{F15F485B-0F14-B5B4-FF04-10EE133BBDE1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49" creationId="{96F2DD2B-DC8F-5295-7E4B-EFC2C701F94D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50" creationId="{F9FD3024-7EC4-362C-5D4F-A76FEFC25BA3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51" creationId="{579BE5C0-63EB-62B7-3F6D-8D9DF40AE26E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52" creationId="{3804CE9B-EF6A-5160-76F9-2BC0551322B7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53" creationId="{AE6AE2B4-F450-A23B-3DE2-37BAE7C3B534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54" creationId="{3E7C1A1C-08A6-0E51-FE78-7804FC1BB0B8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55" creationId="{5EA1B4B6-373E-4E65-05D7-C0BB0F110107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58" creationId="{C2E42955-2E45-BB4B-8901-E60D07A4F686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59" creationId="{32AAA5DE-BE5C-EDD5-3E61-EBB475CFA034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60" creationId="{0A84F035-C3C7-988B-0108-6AEEC426501A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61" creationId="{C827AC23-5798-2FBD-2D13-D5DEC189A09E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62" creationId="{86C5E756-01A6-21D0-3342-B50B47A6D557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65" creationId="{6A6E338D-D8A3-881A-E3C2-B0C85E9DD654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67" creationId="{73D2E138-8F7C-FD63-9081-5099864EB0B6}"/>
          </ac:inkMkLst>
        </pc:inkChg>
        <pc:inkChg chg="add del">
          <ac:chgData name="Kokchun Giang" userId="67e2125d-ec8c-4323-9653-9824a2ad815f" providerId="ADAL" clId="{C25B542B-E4E8-D141-AA14-043D930A865A}" dt="2024-01-24T19:47:12.089" v="1623" actId="478"/>
          <ac:inkMkLst>
            <pc:docMk/>
            <pc:sldMk cId="740354111" sldId="333"/>
            <ac:inkMk id="861" creationId="{3A88FDFD-B65F-46A2-E034-B217E51D049D}"/>
          </ac:inkMkLst>
        </pc:inkChg>
        <pc:inkChg chg="del">
          <ac:chgData name="Kokchun Giang" userId="67e2125d-ec8c-4323-9653-9824a2ad815f" providerId="ADAL" clId="{C25B542B-E4E8-D141-AA14-043D930A865A}" dt="2024-01-24T19:47:14.874" v="1624" actId="478"/>
          <ac:inkMkLst>
            <pc:docMk/>
            <pc:sldMk cId="740354111" sldId="333"/>
            <ac:inkMk id="948" creationId="{5CDEC949-A4C3-6B9B-368E-A47E2216F602}"/>
          </ac:inkMkLst>
        </pc:inkChg>
        <pc:inkChg chg="del">
          <ac:chgData name="Kokchun Giang" userId="67e2125d-ec8c-4323-9653-9824a2ad815f" providerId="ADAL" clId="{C25B542B-E4E8-D141-AA14-043D930A865A}" dt="2024-01-24T19:47:14.874" v="1624" actId="478"/>
          <ac:inkMkLst>
            <pc:docMk/>
            <pc:sldMk cId="740354111" sldId="333"/>
            <ac:inkMk id="1009" creationId="{0A6C554D-6753-830B-26E7-82938B329BC7}"/>
          </ac:inkMkLst>
        </pc:inkChg>
        <pc:inkChg chg="del">
          <ac:chgData name="Kokchun Giang" userId="67e2125d-ec8c-4323-9653-9824a2ad815f" providerId="ADAL" clId="{C25B542B-E4E8-D141-AA14-043D930A865A}" dt="2024-01-24T19:47:14.874" v="1624" actId="478"/>
          <ac:inkMkLst>
            <pc:docMk/>
            <pc:sldMk cId="740354111" sldId="333"/>
            <ac:inkMk id="1032" creationId="{37D71563-9BB4-9A68-1B3D-647472F6A89A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119" creationId="{6C7F4B24-F809-25A0-3ADA-FBFE1955DA3E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132" creationId="{021C1190-1F2D-2DF1-8874-C973A48AAE94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133" creationId="{5B07DB00-0ABB-5C1E-116C-2E81B90663D0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134" creationId="{9AD9FFFC-4217-D920-F1B3-FDE5AD084824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218" creationId="{DDA4F9E8-B696-056A-0EBE-F381971B107F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254" creationId="{FE317B01-BD11-E60B-B92E-4AD9F3C4E555}"/>
          </ac:inkMkLst>
        </pc:inkChg>
        <pc:cxnChg chg="del">
          <ac:chgData name="Kokchun Giang" userId="67e2125d-ec8c-4323-9653-9824a2ad815f" providerId="ADAL" clId="{C25B542B-E4E8-D141-AA14-043D930A865A}" dt="2024-01-24T20:00:14.228" v="1947" actId="478"/>
          <ac:cxnSpMkLst>
            <pc:docMk/>
            <pc:sldMk cId="740354111" sldId="333"/>
            <ac:cxnSpMk id="2" creationId="{B94BC3B4-0E89-2415-F9B3-AC812A1D759A}"/>
          </ac:cxnSpMkLst>
        </pc:cxnChg>
        <pc:cxnChg chg="add del mod">
          <ac:chgData name="Kokchun Giang" userId="67e2125d-ec8c-4323-9653-9824a2ad815f" providerId="ADAL" clId="{C25B542B-E4E8-D141-AA14-043D930A865A}" dt="2024-01-24T20:00:19.895" v="1948" actId="1076"/>
          <ac:cxnSpMkLst>
            <pc:docMk/>
            <pc:sldMk cId="740354111" sldId="333"/>
            <ac:cxnSpMk id="392" creationId="{1ACB2AC6-FC27-9A24-207D-6E252DEBCCCB}"/>
          </ac:cxnSpMkLst>
        </pc:cxnChg>
      </pc:sldChg>
      <pc:sldChg chg="add del">
        <pc:chgData name="Kokchun Giang" userId="67e2125d-ec8c-4323-9653-9824a2ad815f" providerId="ADAL" clId="{C25B542B-E4E8-D141-AA14-043D930A865A}" dt="2024-01-24T20:00:38.908" v="1950" actId="2696"/>
        <pc:sldMkLst>
          <pc:docMk/>
          <pc:sldMk cId="2450536215" sldId="334"/>
        </pc:sldMkLst>
      </pc:sldChg>
    </pc:docChg>
  </pc:docChgLst>
  <pc:docChgLst>
    <pc:chgData name="Kokchun Giang" userId="67e2125d-ec8c-4323-9653-9824a2ad815f" providerId="ADAL" clId="{10EEDAB3-2DB0-BA4D-8CC6-6424E46A9142}"/>
    <pc:docChg chg="undo custSel addSld delSld modSld">
      <pc:chgData name="Kokchun Giang" userId="67e2125d-ec8c-4323-9653-9824a2ad815f" providerId="ADAL" clId="{10EEDAB3-2DB0-BA4D-8CC6-6424E46A9142}" dt="2024-01-13T15:36:33.360" v="2986"/>
      <pc:docMkLst>
        <pc:docMk/>
      </pc:docMkLst>
      <pc:sldChg chg="modSp">
        <pc:chgData name="Kokchun Giang" userId="67e2125d-ec8c-4323-9653-9824a2ad815f" providerId="ADAL" clId="{10EEDAB3-2DB0-BA4D-8CC6-6424E46A9142}" dt="2024-01-13T15:22:37.767" v="2858" actId="1076"/>
        <pc:sldMkLst>
          <pc:docMk/>
          <pc:sldMk cId="2807130090" sldId="256"/>
        </pc:sldMkLst>
        <pc:picChg chg="mod">
          <ac:chgData name="Kokchun Giang" userId="67e2125d-ec8c-4323-9653-9824a2ad815f" providerId="ADAL" clId="{10EEDAB3-2DB0-BA4D-8CC6-6424E46A9142}" dt="2024-01-13T15:22:37.767" v="2858" actId="1076"/>
          <ac:picMkLst>
            <pc:docMk/>
            <pc:sldMk cId="2807130090" sldId="256"/>
            <ac:picMk id="1026" creationId="{99256CB0-0537-23E9-9E18-6FCF2F704D62}"/>
          </ac:picMkLst>
        </pc:picChg>
      </pc:sldChg>
      <pc:sldChg chg="addSp delSp modSp mod delAnim modAnim modNotesTx">
        <pc:chgData name="Kokchun Giang" userId="67e2125d-ec8c-4323-9653-9824a2ad815f" providerId="ADAL" clId="{10EEDAB3-2DB0-BA4D-8CC6-6424E46A9142}" dt="2024-01-13T15:25:07.142" v="2884"/>
        <pc:sldMkLst>
          <pc:docMk/>
          <pc:sldMk cId="4207668247" sldId="323"/>
        </pc:sldMkLst>
        <pc:spChg chg="mod">
          <ac:chgData name="Kokchun Giang" userId="67e2125d-ec8c-4323-9653-9824a2ad815f" providerId="ADAL" clId="{10EEDAB3-2DB0-BA4D-8CC6-6424E46A9142}" dt="2024-01-13T12:36:58.638" v="152" actId="2711"/>
          <ac:spMkLst>
            <pc:docMk/>
            <pc:sldMk cId="4207668247" sldId="323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4" creationId="{B0397586-C5B5-D537-0244-32F98EEC3747}"/>
          </ac:grpSpMkLst>
        </pc:grpChg>
        <pc:grpChg chg="add mod">
          <ac:chgData name="Kokchun Giang" userId="67e2125d-ec8c-4323-9653-9824a2ad815f" providerId="ADAL" clId="{10EEDAB3-2DB0-BA4D-8CC6-6424E46A9142}" dt="2024-01-13T15:23:13.328" v="2863" actId="164"/>
          <ac:grpSpMkLst>
            <pc:docMk/>
            <pc:sldMk cId="4207668247" sldId="323"/>
            <ac:grpSpMk id="5" creationId="{FC112F18-420A-7178-2056-65A06FEE8657}"/>
          </ac:grpSpMkLst>
        </pc:grpChg>
        <pc:grpChg chg="add mod">
          <ac:chgData name="Kokchun Giang" userId="67e2125d-ec8c-4323-9653-9824a2ad815f" providerId="ADAL" clId="{10EEDAB3-2DB0-BA4D-8CC6-6424E46A9142}" dt="2024-01-13T15:23:47.062" v="2871" actId="1076"/>
          <ac:grpSpMkLst>
            <pc:docMk/>
            <pc:sldMk cId="4207668247" sldId="323"/>
            <ac:grpSpMk id="6" creationId="{CA593F4B-50FB-D2D8-A99B-63C1393DEC6A}"/>
          </ac:grpSpMkLst>
        </pc:grpChg>
        <pc:grpChg chg="add 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7" creationId="{B283ED39-9059-E0C9-C53F-B0B44FA17B5E}"/>
          </ac:grpSpMkLst>
        </pc:grpChg>
        <pc:grpChg chg="add 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8" creationId="{C25C5813-DD6C-28B3-64E6-B3A8536B1AD2}"/>
          </ac:grpSpMkLst>
        </pc:grpChg>
        <pc:grpChg chg="add 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140" creationId="{8A175907-5EDF-41ED-275B-DD9316F7EDA1}"/>
          </ac:grpSpMkLst>
        </pc:grpChg>
        <pc:grpChg chg="del mod">
          <ac:chgData name="Kokchun Giang" userId="67e2125d-ec8c-4323-9653-9824a2ad815f" providerId="ADAL" clId="{10EEDAB3-2DB0-BA4D-8CC6-6424E46A9142}" dt="2024-01-13T12:37:23.009" v="171"/>
          <ac:grpSpMkLst>
            <pc:docMk/>
            <pc:sldMk cId="4207668247" sldId="323"/>
            <ac:grpSpMk id="143" creationId="{EB0E37C3-979D-F9CB-0C0F-36E4D777BAA1}"/>
          </ac:grpSpMkLst>
        </pc:grpChg>
        <pc:grpChg chg="mod">
          <ac:chgData name="Kokchun Giang" userId="67e2125d-ec8c-4323-9653-9824a2ad815f" providerId="ADAL" clId="{10EEDAB3-2DB0-BA4D-8CC6-6424E46A9142}" dt="2024-01-13T12:39:53.994" v="318" actId="1076"/>
          <ac:grpSpMkLst>
            <pc:docMk/>
            <pc:sldMk cId="4207668247" sldId="323"/>
            <ac:grpSpMk id="150" creationId="{8EE46824-986C-0981-4BF5-543922400F75}"/>
          </ac:grpSpMkLst>
        </pc:grpChg>
        <pc:grpChg chg="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153" creationId="{155AA3FC-D0CD-7AA4-8AD9-B0C55F82954D}"/>
          </ac:grpSpMkLst>
        </pc:grpChg>
        <pc:grpChg chg="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162" creationId="{45A54DB8-3809-FEAA-9AA5-4E3DF954399A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2" creationId="{AE426374-4858-D4D7-7283-2253BEB4E2D1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3" creationId="{5794388D-8A03-363E-A78D-AEE2E13A7B02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4" creationId="{FB101198-D863-C4DD-F83D-0F1EC9FDD619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5" creationId="{1DC50C1C-562B-1F53-D7E0-4A644A67B513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6" creationId="{34F9EB73-2592-AF42-9A89-51392E91368D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7" creationId="{69378D79-55B2-16F9-39F4-4E344F486321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8" creationId="{26D4C4DB-4BA3-6766-7AB4-889A3B7EA2C7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9" creationId="{9BE8D299-E961-AFDA-9F42-6BD4F63A0B80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90" creationId="{CFA73BAD-8FC1-151D-B34D-B574F207F52F}"/>
          </ac:grpSpMkLst>
        </pc:grpChg>
        <pc:grpChg chg="mod">
          <ac:chgData name="Kokchun Giang" userId="67e2125d-ec8c-4323-9653-9824a2ad815f" providerId="ADAL" clId="{10EEDAB3-2DB0-BA4D-8CC6-6424E46A9142}" dt="2024-01-13T12:39:53.994" v="318" actId="1076"/>
          <ac:grpSpMkLst>
            <pc:docMk/>
            <pc:sldMk cId="4207668247" sldId="323"/>
            <ac:grpSpMk id="296" creationId="{8911E5BD-2B71-37C7-05C5-00AF8B787057}"/>
          </ac:grpSpMkLst>
        </pc:grpChg>
        <pc:grpChg chg="mod">
          <ac:chgData name="Kokchun Giang" userId="67e2125d-ec8c-4323-9653-9824a2ad815f" providerId="ADAL" clId="{10EEDAB3-2DB0-BA4D-8CC6-6424E46A9142}" dt="2024-01-13T15:23:13.328" v="2863" actId="164"/>
          <ac:grpSpMkLst>
            <pc:docMk/>
            <pc:sldMk cId="4207668247" sldId="323"/>
            <ac:grpSpMk id="315" creationId="{C7B4E098-FD83-CDC7-131C-D8E1BE215195}"/>
          </ac:grpSpMkLst>
        </pc:grpChg>
        <pc:grpChg chg="del mod">
          <ac:chgData name="Kokchun Giang" userId="67e2125d-ec8c-4323-9653-9824a2ad815f" providerId="ADAL" clId="{10EEDAB3-2DB0-BA4D-8CC6-6424E46A9142}" dt="2024-01-13T12:40:47.629" v="359"/>
          <ac:grpSpMkLst>
            <pc:docMk/>
            <pc:sldMk cId="4207668247" sldId="323"/>
            <ac:grpSpMk id="322" creationId="{D6D2D016-90DC-ACF6-ED1A-584B942E4D4F}"/>
          </ac:grpSpMkLst>
        </pc:grpChg>
        <pc:grpChg chg="del mod">
          <ac:chgData name="Kokchun Giang" userId="67e2125d-ec8c-4323-9653-9824a2ad815f" providerId="ADAL" clId="{10EEDAB3-2DB0-BA4D-8CC6-6424E46A9142}" dt="2024-01-13T12:38:02.828" v="241"/>
          <ac:grpSpMkLst>
            <pc:docMk/>
            <pc:sldMk cId="4207668247" sldId="323"/>
            <ac:grpSpMk id="340" creationId="{67ECB237-1670-1E30-AEED-50843B070846}"/>
          </ac:grpSpMkLst>
        </pc:grpChg>
        <pc:grpChg chg="mod">
          <ac:chgData name="Kokchun Giang" userId="67e2125d-ec8c-4323-9653-9824a2ad815f" providerId="ADAL" clId="{10EEDAB3-2DB0-BA4D-8CC6-6424E46A9142}" dt="2024-01-13T12:40:49.282" v="365"/>
          <ac:grpSpMkLst>
            <pc:docMk/>
            <pc:sldMk cId="4207668247" sldId="323"/>
            <ac:grpSpMk id="341" creationId="{53644DB6-371A-A12A-E22E-735751D3654A}"/>
          </ac:grpSpMkLst>
        </pc:grpChg>
        <pc:grpChg chg="mod">
          <ac:chgData name="Kokchun Giang" userId="67e2125d-ec8c-4323-9653-9824a2ad815f" providerId="ADAL" clId="{10EEDAB3-2DB0-BA4D-8CC6-6424E46A9142}" dt="2024-01-13T12:38:33.622" v="252"/>
          <ac:grpSpMkLst>
            <pc:docMk/>
            <pc:sldMk cId="4207668247" sldId="323"/>
            <ac:grpSpMk id="350" creationId="{B0E8FE80-177B-EBB1-74EF-05F972FA4187}"/>
          </ac:grpSpMkLst>
        </pc:grpChg>
        <pc:grpChg chg="mod">
          <ac:chgData name="Kokchun Giang" userId="67e2125d-ec8c-4323-9653-9824a2ad815f" providerId="ADAL" clId="{10EEDAB3-2DB0-BA4D-8CC6-6424E46A9142}" dt="2024-01-13T12:39:02.535" v="270"/>
          <ac:grpSpMkLst>
            <pc:docMk/>
            <pc:sldMk cId="4207668247" sldId="323"/>
            <ac:grpSpMk id="357" creationId="{995511C6-D246-FFEB-AE2E-17746680402B}"/>
          </ac:grpSpMkLst>
        </pc:grpChg>
        <pc:grpChg chg="mod">
          <ac:chgData name="Kokchun Giang" userId="67e2125d-ec8c-4323-9653-9824a2ad815f" providerId="ADAL" clId="{10EEDAB3-2DB0-BA4D-8CC6-6424E46A9142}" dt="2024-01-13T15:23:44.931" v="2870" actId="164"/>
          <ac:grpSpMkLst>
            <pc:docMk/>
            <pc:sldMk cId="4207668247" sldId="323"/>
            <ac:grpSpMk id="373" creationId="{43BEBDFF-0B31-2E3F-2130-71774D71660E}"/>
          </ac:grpSpMkLst>
        </pc:grpChg>
        <pc:grpChg chg="mod">
          <ac:chgData name="Kokchun Giang" userId="67e2125d-ec8c-4323-9653-9824a2ad815f" providerId="ADAL" clId="{10EEDAB3-2DB0-BA4D-8CC6-6424E46A9142}" dt="2024-01-13T12:39:30.102" v="300"/>
          <ac:grpSpMkLst>
            <pc:docMk/>
            <pc:sldMk cId="4207668247" sldId="323"/>
            <ac:grpSpMk id="381" creationId="{27E9FA83-9237-BA48-1D5E-55B5118FF69D}"/>
          </ac:grpSpMkLst>
        </pc:grpChg>
        <pc:grpChg chg="del mod">
          <ac:chgData name="Kokchun Giang" userId="67e2125d-ec8c-4323-9653-9824a2ad815f" providerId="ADAL" clId="{10EEDAB3-2DB0-BA4D-8CC6-6424E46A9142}" dt="2024-01-13T12:40:20.226" v="328"/>
          <ac:grpSpMkLst>
            <pc:docMk/>
            <pc:sldMk cId="4207668247" sldId="323"/>
            <ac:grpSpMk id="391" creationId="{0A598E78-F847-C0AB-8E97-FF418ECC34D8}"/>
          </ac:grpSpMkLst>
        </pc:grpChg>
        <pc:grpChg chg="mod">
          <ac:chgData name="Kokchun Giang" userId="67e2125d-ec8c-4323-9653-9824a2ad815f" providerId="ADAL" clId="{10EEDAB3-2DB0-BA4D-8CC6-6424E46A9142}" dt="2024-01-13T15:23:44.931" v="2870" actId="164"/>
          <ac:grpSpMkLst>
            <pc:docMk/>
            <pc:sldMk cId="4207668247" sldId="323"/>
            <ac:grpSpMk id="399" creationId="{11569DB9-73F1-DDA9-C8A2-3510E7E5560F}"/>
          </ac:grpSpMkLst>
        </pc:grpChg>
        <pc:grpChg chg="del mod">
          <ac:chgData name="Kokchun Giang" userId="67e2125d-ec8c-4323-9653-9824a2ad815f" providerId="ADAL" clId="{10EEDAB3-2DB0-BA4D-8CC6-6424E46A9142}" dt="2024-01-13T12:40:36.511" v="354"/>
          <ac:grpSpMkLst>
            <pc:docMk/>
            <pc:sldMk cId="4207668247" sldId="323"/>
            <ac:grpSpMk id="410" creationId="{9CBFE3A8-A2AA-C26C-ABAD-D3C6810F4AA9}"/>
          </ac:grpSpMkLst>
        </pc:grpChg>
        <pc:grpChg chg="mod">
          <ac:chgData name="Kokchun Giang" userId="67e2125d-ec8c-4323-9653-9824a2ad815f" providerId="ADAL" clId="{10EEDAB3-2DB0-BA4D-8CC6-6424E46A9142}" dt="2024-01-13T15:23:50.993" v="2872" actId="1076"/>
          <ac:grpSpMkLst>
            <pc:docMk/>
            <pc:sldMk cId="4207668247" sldId="323"/>
            <ac:grpSpMk id="413" creationId="{C9FC476B-11FF-B911-4163-A8246BFA3C5C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24" creationId="{C76A91DC-5B20-B8CE-BEB9-715E27F8F691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25" creationId="{91D6632A-E842-D9FA-1271-1DF3C6630EA0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39" creationId="{035F6436-85CB-D97F-9B0F-4EC5B3007087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40" creationId="{A070D91F-9E0E-1234-9A41-ACEAADE6B3E2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41" creationId="{FDDE49FF-E754-5E49-B525-B1E951A914C9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51" creationId="{8A3569B6-2043-BDC0-D429-8CF71DE80A1C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0" creationId="{51144078-F706-BC9E-43E9-DA2902D893AB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8" creationId="{F548B6B5-48F8-9E5E-AC45-227BFB0CA49A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9" creationId="{AD69EFD1-0C5F-2FC1-73E7-CD600FF572F0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84" creationId="{20F47E1B-2C09-95F4-9049-47E3DB5813FE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85" creationId="{B02905B5-3A56-A7A7-EF26-5850ADAB6015}"/>
          </ac:grpSpMkLst>
        </pc:grpChg>
        <pc:grpChg chg="mod">
          <ac:chgData name="Kokchun Giang" userId="67e2125d-ec8c-4323-9653-9824a2ad815f" providerId="ADAL" clId="{10EEDAB3-2DB0-BA4D-8CC6-6424E46A9142}" dt="2024-01-13T12:41:46.074" v="440"/>
          <ac:grpSpMkLst>
            <pc:docMk/>
            <pc:sldMk cId="4207668247" sldId="323"/>
            <ac:grpSpMk id="491" creationId="{53C3F195-C41F-0F0E-B12F-39074CF20E06}"/>
          </ac:grpSpMkLst>
        </pc:grpChg>
        <pc:grpChg chg="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500" creationId="{779AAD8D-E4BC-2609-2EB4-941EC2D4219D}"/>
          </ac:grpSpMkLst>
        </pc:grpChg>
        <pc:grpChg chg="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504" creationId="{A1C6F049-714E-81B6-E615-EC0AEB0D90EB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22" creationId="{DD6D3974-3B8F-2466-2CB3-49337DBAD177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23" creationId="{C6413FA7-B934-0843-37DF-B729431C919B}"/>
          </ac:grpSpMkLst>
        </pc:grpChg>
        <pc:grpChg chg="del mod">
          <ac:chgData name="Kokchun Giang" userId="67e2125d-ec8c-4323-9653-9824a2ad815f" providerId="ADAL" clId="{10EEDAB3-2DB0-BA4D-8CC6-6424E46A9142}" dt="2024-01-13T12:43:09.812" v="483"/>
          <ac:grpSpMkLst>
            <pc:docMk/>
            <pc:sldMk cId="4207668247" sldId="323"/>
            <ac:grpSpMk id="533" creationId="{5F1C00C7-1CF0-9F54-0AD7-3DEFB61619EC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35" creationId="{6FAE7DF7-B8A1-DA6A-A572-0B5E1B453CD1}"/>
          </ac:grpSpMkLst>
        </pc:grpChg>
        <pc:grpChg chg="mod">
          <ac:chgData name="Kokchun Giang" userId="67e2125d-ec8c-4323-9653-9824a2ad815f" providerId="ADAL" clId="{10EEDAB3-2DB0-BA4D-8CC6-6424E46A9142}" dt="2024-01-13T12:43:19" v="488"/>
          <ac:grpSpMkLst>
            <pc:docMk/>
            <pc:sldMk cId="4207668247" sldId="323"/>
            <ac:grpSpMk id="538" creationId="{BF0F247B-87DD-981F-9FC7-1AC85FC6C3EC}"/>
          </ac:grpSpMkLst>
        </pc:grp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2" creationId="{D8276C4F-1D88-0187-108A-6D12919F85B0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3" creationId="{5AB9BA00-2022-74ED-1B0A-C318BDE4F675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" creationId="{B8C2FE8D-51DD-6A0F-7AC7-2466620CC8C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5" creationId="{3273098B-0D7E-F3B6-F25A-9DA180F20CB1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7" creationId="{7F18A750-495E-F11D-F1E1-098E598365C3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07" creationId="{4B33D4FC-C4C9-9E39-3CA6-6F812018D1E5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13" creationId="{86DFFF58-965C-3961-8AB6-2F916F7ECF84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15" creationId="{D8C74AAB-3107-C4DD-84EB-6B0D3C51F0F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36" creationId="{D28E53D5-CB40-0592-4D14-89BA70CAA7B1}"/>
          </ac:inkMkLst>
        </pc:inkChg>
        <pc:inkChg chg="del">
          <ac:chgData name="Kokchun Giang" userId="67e2125d-ec8c-4323-9653-9824a2ad815f" providerId="ADAL" clId="{10EEDAB3-2DB0-BA4D-8CC6-6424E46A9142}" dt="2024-01-13T12:36:28.474" v="89" actId="478"/>
          <ac:inkMkLst>
            <pc:docMk/>
            <pc:sldMk cId="4207668247" sldId="323"/>
            <ac:inkMk id="137" creationId="{D5A91263-610B-F279-A048-0933C145AFA6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1" creationId="{CBC37598-F74E-758A-3F59-85C640D666F1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2" creationId="{264A84FA-FDB3-FC00-5B3E-8A559738636C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4" creationId="{89031316-47CE-242F-B774-2824DE2A9FF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5" creationId="{69E085CD-EAD2-A276-1E7C-A2AC41142B8B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6" creationId="{84AB4D30-FA36-0068-51B4-38BB7459D3AD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7" creationId="{487DB2DD-5F1E-9E05-1E3F-012F374D2F46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8" creationId="{4BC9EAFB-CA34-2112-F5EF-926BBDDB1A19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9" creationId="{789AA2E0-4185-E591-19DF-FCC40D075D6A}"/>
          </ac:inkMkLst>
        </pc:inkChg>
        <pc:inkChg chg="add mod">
          <ac:chgData name="Kokchun Giang" userId="67e2125d-ec8c-4323-9653-9824a2ad815f" providerId="ADAL" clId="{10EEDAB3-2DB0-BA4D-8CC6-6424E46A9142}" dt="2024-01-13T12:37:24.386" v="174"/>
          <ac:inkMkLst>
            <pc:docMk/>
            <pc:sldMk cId="4207668247" sldId="323"/>
            <ac:inkMk id="151" creationId="{DD4C4D5A-C20F-FA7C-DAFE-0683D7C664F4}"/>
          </ac:inkMkLst>
        </pc:inkChg>
        <pc:inkChg chg="add mod">
          <ac:chgData name="Kokchun Giang" userId="67e2125d-ec8c-4323-9653-9824a2ad815f" providerId="ADAL" clId="{10EEDAB3-2DB0-BA4D-8CC6-6424E46A9142}" dt="2024-01-13T12:37:24.386" v="174"/>
          <ac:inkMkLst>
            <pc:docMk/>
            <pc:sldMk cId="4207668247" sldId="323"/>
            <ac:inkMk id="152" creationId="{24FDCB6C-908A-F61C-C390-82F287A7BE53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4" creationId="{D24B472D-1E14-C307-2B5A-DE59528C1B86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5" creationId="{4A1773DA-D313-0F22-69B2-851FA40DBE24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6" creationId="{2D61B0B9-85D9-EC25-43D3-528B8A57AD69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7" creationId="{294E4E69-9460-390B-5325-6190B3EE2FEA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8" creationId="{22B32C44-63E6-D442-6FE0-D003296EB7A5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9" creationId="{78B5ED5D-6E33-43BD-F076-D6272F4C883B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60" creationId="{28092570-48C8-E231-D93E-DC5F0CC76FB6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61" creationId="{B9FEB302-86B8-3803-06BE-19ACAD543828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3" creationId="{D12FF36A-D664-7264-4AD3-57B68F1920E0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4" creationId="{219BA350-FDE8-3655-ACAB-4A6DC4F6840C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5" creationId="{4C242C1E-C899-0563-738B-E1F7AE5D8F0D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6" creationId="{81E270C3-41E9-8714-7C76-8AD740A15152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7" creationId="{DF12DB2C-9E1E-4C97-F60B-79D1A492A1F0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8" creationId="{2DD4A738-3F22-527E-0C81-939E4BDB831C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87" creationId="{2EE8BB0A-9F32-4BB3-0BA5-6E94757D0AD9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14" creationId="{A46C8A5C-C94A-E9B5-3DA6-56E4E235FEF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1" creationId="{74426B05-2F5C-3CE2-66B9-44475580FEB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2" creationId="{91D2CDB0-BB43-CC47-A8CC-27C38BC50A32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3" creationId="{2C07BB03-14BA-DC46-E495-9509E536F1E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4" creationId="{0EFC8133-228A-C956-5834-9CAEC02D6B2F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5" creationId="{448E1CD9-90B7-7D22-1261-959404AF3A63}"/>
          </ac:inkMkLst>
        </pc:inkChg>
        <pc:inkChg chg="add mod">
          <ac:chgData name="Kokchun Giang" userId="67e2125d-ec8c-4323-9653-9824a2ad815f" providerId="ADAL" clId="{10EEDAB3-2DB0-BA4D-8CC6-6424E46A9142}" dt="2024-01-13T15:23:13.328" v="2863" actId="164"/>
          <ac:inkMkLst>
            <pc:docMk/>
            <pc:sldMk cId="4207668247" sldId="323"/>
            <ac:inkMk id="297" creationId="{DB3A2661-287C-83FE-F8D6-A69407C5AD33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298" creationId="{1DC90799-A9A2-3325-E62F-54C531BDD1D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299" creationId="{8378D91E-3DF9-5DA4-05EF-28A22C1D8A9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0" creationId="{912DF2AA-2BA9-DA9D-0D6A-279ADE3BCE6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1" creationId="{C5B9E0B4-AF17-AEED-CA97-E64FD4BB082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2" creationId="{11CFA4F6-C3F3-92D1-0782-7AB5F033CB23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3" creationId="{E08063DF-D5A7-0D49-513E-A21CB3CF30C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4" creationId="{D9660318-2C53-2BB3-AADD-229B72C0F584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5" creationId="{CD6051CB-6BC9-0281-A513-C9B385ECA244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6" creationId="{554594A5-8B8D-A7CC-EF99-3CA651F22ED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7" creationId="{2AEAF5A8-9D69-70D4-8CCD-9EEAE626F91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8" creationId="{1902A236-5BA5-EB00-1EA2-AE2E3A981518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9" creationId="{52354CC1-BD32-D254-7A06-713CB9199DC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0" creationId="{713D7C25-9F44-EC5B-B76A-C3D1BA76784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1" creationId="{1550D408-1655-ABD1-204E-A9EFE5AB268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2" creationId="{D5491FE7-C140-3CD1-BEE7-CC4070771B1D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3" creationId="{AFAB2D2D-480E-1F47-FA00-1D59872D427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4" creationId="{771FDBB8-7D06-E25B-8439-165D06AF9F94}"/>
          </ac:inkMkLst>
        </pc:inkChg>
        <pc:inkChg chg="add del mod">
          <ac:chgData name="Kokchun Giang" userId="67e2125d-ec8c-4323-9653-9824a2ad815f" providerId="ADAL" clId="{10EEDAB3-2DB0-BA4D-8CC6-6424E46A9142}" dt="2024-01-13T12:40:47.625" v="357"/>
          <ac:inkMkLst>
            <pc:docMk/>
            <pc:sldMk cId="4207668247" sldId="323"/>
            <ac:inkMk id="316" creationId="{E0B4AA3D-7CF1-EB79-9609-3CFB436AC148}"/>
          </ac:inkMkLst>
        </pc:inkChg>
        <pc:inkChg chg="add del mod">
          <ac:chgData name="Kokchun Giang" userId="67e2125d-ec8c-4323-9653-9824a2ad815f" providerId="ADAL" clId="{10EEDAB3-2DB0-BA4D-8CC6-6424E46A9142}" dt="2024-01-13T12:40:47.624" v="356"/>
          <ac:inkMkLst>
            <pc:docMk/>
            <pc:sldMk cId="4207668247" sldId="323"/>
            <ac:inkMk id="317" creationId="{16F2028D-1539-8700-EBFA-E33C92A351B2}"/>
          </ac:inkMkLst>
        </pc:inkChg>
        <pc:inkChg chg="add del mod">
          <ac:chgData name="Kokchun Giang" userId="67e2125d-ec8c-4323-9653-9824a2ad815f" providerId="ADAL" clId="{10EEDAB3-2DB0-BA4D-8CC6-6424E46A9142}" dt="2024-01-13T12:40:47.629" v="359"/>
          <ac:inkMkLst>
            <pc:docMk/>
            <pc:sldMk cId="4207668247" sldId="323"/>
            <ac:inkMk id="318" creationId="{E3558876-F9CE-752F-CBCF-C25299542E6F}"/>
          </ac:inkMkLst>
        </pc:inkChg>
        <pc:inkChg chg="add del mod">
          <ac:chgData name="Kokchun Giang" userId="67e2125d-ec8c-4323-9653-9824a2ad815f" providerId="ADAL" clId="{10EEDAB3-2DB0-BA4D-8CC6-6424E46A9142}" dt="2024-01-13T12:40:47.629" v="360"/>
          <ac:inkMkLst>
            <pc:docMk/>
            <pc:sldMk cId="4207668247" sldId="323"/>
            <ac:inkMk id="319" creationId="{9B38C1EA-B6C2-8C98-C182-0487318967B9}"/>
          </ac:inkMkLst>
        </pc:inkChg>
        <pc:inkChg chg="add del mod">
          <ac:chgData name="Kokchun Giang" userId="67e2125d-ec8c-4323-9653-9824a2ad815f" providerId="ADAL" clId="{10EEDAB3-2DB0-BA4D-8CC6-6424E46A9142}" dt="2024-01-13T12:40:47.626" v="358"/>
          <ac:inkMkLst>
            <pc:docMk/>
            <pc:sldMk cId="4207668247" sldId="323"/>
            <ac:inkMk id="320" creationId="{376155D1-5934-FDA3-4BF8-BC3497F0A059}"/>
          </ac:inkMkLst>
        </pc:inkChg>
        <pc:inkChg chg="add del mod">
          <ac:chgData name="Kokchun Giang" userId="67e2125d-ec8c-4323-9653-9824a2ad815f" providerId="ADAL" clId="{10EEDAB3-2DB0-BA4D-8CC6-6424E46A9142}" dt="2024-01-13T12:40:45.670" v="355"/>
          <ac:inkMkLst>
            <pc:docMk/>
            <pc:sldMk cId="4207668247" sldId="323"/>
            <ac:inkMk id="321" creationId="{A8D86797-FA48-32DA-DFBC-E888BA5BFD41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3" creationId="{53A4C324-182C-A6C7-9667-2FE3A04462C0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4" creationId="{CCE9140B-13B6-EA6E-940B-82BCA0DAC122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5" creationId="{614D8D50-81B8-2448-0897-0691174A5EBA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6" creationId="{B28D8665-CE37-3A0A-CEF8-F4FF8B879AB4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7" creationId="{ACBF7967-388E-9B3A-8426-56B21BA1987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8" creationId="{D3CB14AF-FB76-3E61-1C56-AF4F20092684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9" creationId="{0F2C5321-9656-D4CA-AFC9-C7047430D7C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0" creationId="{C93A1AC0-B398-9893-9786-FD585DFE620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1" creationId="{5DE035B6-F616-1DC7-3705-840B4EFBA7E5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2" creationId="{A2780050-E9C9-07FE-2CE0-F3E440879F49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3" creationId="{2C98950E-58FE-09C1-1360-73986F44B04D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4" creationId="{4EE0FDDB-4BED-B250-0FBE-3EEF6D84ADF1}"/>
          </ac:inkMkLst>
        </pc:inkChg>
        <pc:inkChg chg="add del mod">
          <ac:chgData name="Kokchun Giang" userId="67e2125d-ec8c-4323-9653-9824a2ad815f" providerId="ADAL" clId="{10EEDAB3-2DB0-BA4D-8CC6-6424E46A9142}" dt="2024-01-13T12:40:49.281" v="364"/>
          <ac:inkMkLst>
            <pc:docMk/>
            <pc:sldMk cId="4207668247" sldId="323"/>
            <ac:inkMk id="335" creationId="{DF2F0E6A-480B-EDBB-2764-DDF302EC26C2}"/>
          </ac:inkMkLst>
        </pc:inkChg>
        <pc:inkChg chg="add del mod">
          <ac:chgData name="Kokchun Giang" userId="67e2125d-ec8c-4323-9653-9824a2ad815f" providerId="ADAL" clId="{10EEDAB3-2DB0-BA4D-8CC6-6424E46A9142}" dt="2024-01-13T12:40:49.279" v="362"/>
          <ac:inkMkLst>
            <pc:docMk/>
            <pc:sldMk cId="4207668247" sldId="323"/>
            <ac:inkMk id="336" creationId="{E5205F1E-81AA-F724-BCCF-BD3592C40A2F}"/>
          </ac:inkMkLst>
        </pc:inkChg>
        <pc:inkChg chg="add del mod">
          <ac:chgData name="Kokchun Giang" userId="67e2125d-ec8c-4323-9653-9824a2ad815f" providerId="ADAL" clId="{10EEDAB3-2DB0-BA4D-8CC6-6424E46A9142}" dt="2024-01-13T12:40:49.280" v="363"/>
          <ac:inkMkLst>
            <pc:docMk/>
            <pc:sldMk cId="4207668247" sldId="323"/>
            <ac:inkMk id="337" creationId="{CFF74102-8C6E-949F-1793-BC3849C26620}"/>
          </ac:inkMkLst>
        </pc:inkChg>
        <pc:inkChg chg="add del mod">
          <ac:chgData name="Kokchun Giang" userId="67e2125d-ec8c-4323-9653-9824a2ad815f" providerId="ADAL" clId="{10EEDAB3-2DB0-BA4D-8CC6-6424E46A9142}" dt="2024-01-13T12:40:49.278" v="361"/>
          <ac:inkMkLst>
            <pc:docMk/>
            <pc:sldMk cId="4207668247" sldId="323"/>
            <ac:inkMk id="338" creationId="{7DEA4288-87F3-B785-C61E-9B9FC0AEC237}"/>
          </ac:inkMkLst>
        </pc:inkChg>
        <pc:inkChg chg="add del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9" creationId="{6CD5E824-B2FC-5648-8053-9B45ECFE08B9}"/>
          </ac:inkMkLst>
        </pc:inkChg>
        <pc:inkChg chg="add del mod">
          <ac:chgData name="Kokchun Giang" userId="67e2125d-ec8c-4323-9653-9824a2ad815f" providerId="ADAL" clId="{10EEDAB3-2DB0-BA4D-8CC6-6424E46A9142}" dt="2024-01-13T12:38:35.708" v="259" actId="9405"/>
          <ac:inkMkLst>
            <pc:docMk/>
            <pc:sldMk cId="4207668247" sldId="323"/>
            <ac:inkMk id="342" creationId="{75CE3525-00EF-62B4-D9E6-E8DAE39BAB1F}"/>
          </ac:inkMkLst>
        </pc:inkChg>
        <pc:inkChg chg="add del mod">
          <ac:chgData name="Kokchun Giang" userId="67e2125d-ec8c-4323-9653-9824a2ad815f" providerId="ADAL" clId="{10EEDAB3-2DB0-BA4D-8CC6-6424E46A9142}" dt="2024-01-13T12:38:35.316" v="258" actId="9405"/>
          <ac:inkMkLst>
            <pc:docMk/>
            <pc:sldMk cId="4207668247" sldId="323"/>
            <ac:inkMk id="343" creationId="{7FB160AF-005D-57D4-A411-C4DE2998A7D6}"/>
          </ac:inkMkLst>
        </pc:inkChg>
        <pc:inkChg chg="add del mod">
          <ac:chgData name="Kokchun Giang" userId="67e2125d-ec8c-4323-9653-9824a2ad815f" providerId="ADAL" clId="{10EEDAB3-2DB0-BA4D-8CC6-6424E46A9142}" dt="2024-01-13T12:38:35.012" v="257" actId="9405"/>
          <ac:inkMkLst>
            <pc:docMk/>
            <pc:sldMk cId="4207668247" sldId="323"/>
            <ac:inkMk id="344" creationId="{788B249F-0259-C3B5-9529-5AF39CBD88E4}"/>
          </ac:inkMkLst>
        </pc:inkChg>
        <pc:inkChg chg="add del mod">
          <ac:chgData name="Kokchun Giang" userId="67e2125d-ec8c-4323-9653-9824a2ad815f" providerId="ADAL" clId="{10EEDAB3-2DB0-BA4D-8CC6-6424E46A9142}" dt="2024-01-13T12:38:34.748" v="256" actId="9405"/>
          <ac:inkMkLst>
            <pc:docMk/>
            <pc:sldMk cId="4207668247" sldId="323"/>
            <ac:inkMk id="345" creationId="{F24DAF7D-CFA0-98DA-6E00-A1E4CC29C800}"/>
          </ac:inkMkLst>
        </pc:inkChg>
        <pc:inkChg chg="add del mod">
          <ac:chgData name="Kokchun Giang" userId="67e2125d-ec8c-4323-9653-9824a2ad815f" providerId="ADAL" clId="{10EEDAB3-2DB0-BA4D-8CC6-6424E46A9142}" dt="2024-01-13T12:38:34.434" v="255" actId="9405"/>
          <ac:inkMkLst>
            <pc:docMk/>
            <pc:sldMk cId="4207668247" sldId="323"/>
            <ac:inkMk id="346" creationId="{CD0E23A4-9CE2-7F06-4100-AE25DC0AE1F7}"/>
          </ac:inkMkLst>
        </pc:inkChg>
        <pc:inkChg chg="add del mod">
          <ac:chgData name="Kokchun Giang" userId="67e2125d-ec8c-4323-9653-9824a2ad815f" providerId="ADAL" clId="{10EEDAB3-2DB0-BA4D-8CC6-6424E46A9142}" dt="2024-01-13T12:38:34.180" v="254" actId="9405"/>
          <ac:inkMkLst>
            <pc:docMk/>
            <pc:sldMk cId="4207668247" sldId="323"/>
            <ac:inkMk id="347" creationId="{91CC3527-A877-D4CC-57B0-4F7F33081F21}"/>
          </ac:inkMkLst>
        </pc:inkChg>
        <pc:inkChg chg="add del mod">
          <ac:chgData name="Kokchun Giang" userId="67e2125d-ec8c-4323-9653-9824a2ad815f" providerId="ADAL" clId="{10EEDAB3-2DB0-BA4D-8CC6-6424E46A9142}" dt="2024-01-13T12:38:33.956" v="253" actId="9405"/>
          <ac:inkMkLst>
            <pc:docMk/>
            <pc:sldMk cId="4207668247" sldId="323"/>
            <ac:inkMk id="348" creationId="{95390621-F819-A994-C694-EF7333F86760}"/>
          </ac:inkMkLst>
        </pc:inkChg>
        <pc:inkChg chg="add del mod">
          <ac:chgData name="Kokchun Giang" userId="67e2125d-ec8c-4323-9653-9824a2ad815f" providerId="ADAL" clId="{10EEDAB3-2DB0-BA4D-8CC6-6424E46A9142}" dt="2024-01-13T12:38:33.622" v="252"/>
          <ac:inkMkLst>
            <pc:docMk/>
            <pc:sldMk cId="4207668247" sldId="323"/>
            <ac:inkMk id="349" creationId="{090F31D6-2F2C-B914-D139-1EB355015DD6}"/>
          </ac:inkMkLst>
        </pc:inkChg>
        <pc:inkChg chg="add del mod">
          <ac:chgData name="Kokchun Giang" userId="67e2125d-ec8c-4323-9653-9824a2ad815f" providerId="ADAL" clId="{10EEDAB3-2DB0-BA4D-8CC6-6424E46A9142}" dt="2024-01-13T12:39:04.100" v="275" actId="9405"/>
          <ac:inkMkLst>
            <pc:docMk/>
            <pc:sldMk cId="4207668247" sldId="323"/>
            <ac:inkMk id="351" creationId="{AF239156-301E-4A3B-3DDB-C1A5B6E09A5C}"/>
          </ac:inkMkLst>
        </pc:inkChg>
        <pc:inkChg chg="add del mod">
          <ac:chgData name="Kokchun Giang" userId="67e2125d-ec8c-4323-9653-9824a2ad815f" providerId="ADAL" clId="{10EEDAB3-2DB0-BA4D-8CC6-6424E46A9142}" dt="2024-01-13T12:39:03.734" v="274" actId="9405"/>
          <ac:inkMkLst>
            <pc:docMk/>
            <pc:sldMk cId="4207668247" sldId="323"/>
            <ac:inkMk id="352" creationId="{EA9E5CB4-3E70-8CB1-1EF4-3239551FB148}"/>
          </ac:inkMkLst>
        </pc:inkChg>
        <pc:inkChg chg="add del mod">
          <ac:chgData name="Kokchun Giang" userId="67e2125d-ec8c-4323-9653-9824a2ad815f" providerId="ADAL" clId="{10EEDAB3-2DB0-BA4D-8CC6-6424E46A9142}" dt="2024-01-13T12:39:03.403" v="273" actId="9405"/>
          <ac:inkMkLst>
            <pc:docMk/>
            <pc:sldMk cId="4207668247" sldId="323"/>
            <ac:inkMk id="353" creationId="{9DA9982E-B03C-415E-25CE-9B87740D801D}"/>
          </ac:inkMkLst>
        </pc:inkChg>
        <pc:inkChg chg="add del mod">
          <ac:chgData name="Kokchun Giang" userId="67e2125d-ec8c-4323-9653-9824a2ad815f" providerId="ADAL" clId="{10EEDAB3-2DB0-BA4D-8CC6-6424E46A9142}" dt="2024-01-13T12:39:03.107" v="272" actId="9405"/>
          <ac:inkMkLst>
            <pc:docMk/>
            <pc:sldMk cId="4207668247" sldId="323"/>
            <ac:inkMk id="354" creationId="{A8C30D5A-398C-9BA7-71C4-231EA8A4F8BA}"/>
          </ac:inkMkLst>
        </pc:inkChg>
        <pc:inkChg chg="add del mod">
          <ac:chgData name="Kokchun Giang" userId="67e2125d-ec8c-4323-9653-9824a2ad815f" providerId="ADAL" clId="{10EEDAB3-2DB0-BA4D-8CC6-6424E46A9142}" dt="2024-01-13T12:39:02.797" v="271" actId="9405"/>
          <ac:inkMkLst>
            <pc:docMk/>
            <pc:sldMk cId="4207668247" sldId="323"/>
            <ac:inkMk id="355" creationId="{C6A71216-9D7E-C6F4-9EB1-65E4C4026ADA}"/>
          </ac:inkMkLst>
        </pc:inkChg>
        <pc:inkChg chg="add del mod">
          <ac:chgData name="Kokchun Giang" userId="67e2125d-ec8c-4323-9653-9824a2ad815f" providerId="ADAL" clId="{10EEDAB3-2DB0-BA4D-8CC6-6424E46A9142}" dt="2024-01-13T12:39:02.535" v="270"/>
          <ac:inkMkLst>
            <pc:docMk/>
            <pc:sldMk cId="4207668247" sldId="323"/>
            <ac:inkMk id="356" creationId="{4D4B4CD5-2E82-2F95-E84E-9CC1568D8957}"/>
          </ac:inkMkLst>
        </pc:inkChg>
        <pc:inkChg chg="add del">
          <ac:chgData name="Kokchun Giang" userId="67e2125d-ec8c-4323-9653-9824a2ad815f" providerId="ADAL" clId="{10EEDAB3-2DB0-BA4D-8CC6-6424E46A9142}" dt="2024-01-13T12:39:02.266" v="268" actId="9405"/>
          <ac:inkMkLst>
            <pc:docMk/>
            <pc:sldMk cId="4207668247" sldId="323"/>
            <ac:inkMk id="358" creationId="{2965B6A1-A945-9EBF-384E-929269059027}"/>
          </ac:inkMkLst>
        </pc:inkChg>
        <pc:inkChg chg="add del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59" creationId="{D285F914-0E08-DA83-54BA-16A20700A00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0" creationId="{C579E0C0-E07F-B8AF-18F4-19D28780E1B8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1" creationId="{E315D599-0FE7-9203-37C4-234FA97A4471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2" creationId="{3EC7A7C1-A1B0-23D6-54B0-47095CA26236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3" creationId="{E0473368-0BA4-5B53-5D5E-C10F3FE74F7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4" creationId="{B53CD891-6A2E-1A34-DDA9-6148557769DD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5" creationId="{5E3E21E4-97C0-26DB-4871-666E821D10DB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6" creationId="{B4422630-CAA3-1481-67EE-B6649046619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7" creationId="{3D32740F-029B-6A7E-BCB6-5BF60D82CB30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8" creationId="{7835E236-FCAD-ACD8-F02C-C22B2B81221E}"/>
          </ac:inkMkLst>
        </pc:inkChg>
        <pc:inkChg chg="add del mod">
          <ac:chgData name="Kokchun Giang" userId="67e2125d-ec8c-4323-9653-9824a2ad815f" providerId="ADAL" clId="{10EEDAB3-2DB0-BA4D-8CC6-6424E46A9142}" dt="2024-01-13T12:40:22.100" v="330"/>
          <ac:inkMkLst>
            <pc:docMk/>
            <pc:sldMk cId="4207668247" sldId="323"/>
            <ac:inkMk id="369" creationId="{CB034590-E3E5-7E37-7D9A-504C23DF1A1E}"/>
          </ac:inkMkLst>
        </pc:inkChg>
        <pc:inkChg chg="add del mod">
          <ac:chgData name="Kokchun Giang" userId="67e2125d-ec8c-4323-9653-9824a2ad815f" providerId="ADAL" clId="{10EEDAB3-2DB0-BA4D-8CC6-6424E46A9142}" dt="2024-01-13T12:40:22.102" v="332"/>
          <ac:inkMkLst>
            <pc:docMk/>
            <pc:sldMk cId="4207668247" sldId="323"/>
            <ac:inkMk id="370" creationId="{A094F224-380F-AADB-2B41-BF88512962A5}"/>
          </ac:inkMkLst>
        </pc:inkChg>
        <pc:inkChg chg="add del mod">
          <ac:chgData name="Kokchun Giang" userId="67e2125d-ec8c-4323-9653-9824a2ad815f" providerId="ADAL" clId="{10EEDAB3-2DB0-BA4D-8CC6-6424E46A9142}" dt="2024-01-13T12:40:22.101" v="331"/>
          <ac:inkMkLst>
            <pc:docMk/>
            <pc:sldMk cId="4207668247" sldId="323"/>
            <ac:inkMk id="371" creationId="{3ECA600E-8DD5-F867-80BB-24762DCF1D2C}"/>
          </ac:inkMkLst>
        </pc:inkChg>
        <pc:inkChg chg="add del mod">
          <ac:chgData name="Kokchun Giang" userId="67e2125d-ec8c-4323-9653-9824a2ad815f" providerId="ADAL" clId="{10EEDAB3-2DB0-BA4D-8CC6-6424E46A9142}" dt="2024-01-13T12:40:22.102" v="333"/>
          <ac:inkMkLst>
            <pc:docMk/>
            <pc:sldMk cId="4207668247" sldId="323"/>
            <ac:inkMk id="372" creationId="{AC66CF09-53FE-AA63-74D2-05CF1043E72F}"/>
          </ac:inkMkLst>
        </pc:inkChg>
        <pc:inkChg chg="add del mod">
          <ac:chgData name="Kokchun Giang" userId="67e2125d-ec8c-4323-9653-9824a2ad815f" providerId="ADAL" clId="{10EEDAB3-2DB0-BA4D-8CC6-6424E46A9142}" dt="2024-01-13T12:40:20.223" v="321"/>
          <ac:inkMkLst>
            <pc:docMk/>
            <pc:sldMk cId="4207668247" sldId="323"/>
            <ac:inkMk id="374" creationId="{23E70858-0EFF-9A71-ECE6-FF70CFF336CF}"/>
          </ac:inkMkLst>
        </pc:inkChg>
        <pc:inkChg chg="add del mod">
          <ac:chgData name="Kokchun Giang" userId="67e2125d-ec8c-4323-9653-9824a2ad815f" providerId="ADAL" clId="{10EEDAB3-2DB0-BA4D-8CC6-6424E46A9142}" dt="2024-01-13T12:39:31.411" v="305" actId="9405"/>
          <ac:inkMkLst>
            <pc:docMk/>
            <pc:sldMk cId="4207668247" sldId="323"/>
            <ac:inkMk id="375" creationId="{705ADD1D-661E-33B0-EACA-A7D1C85AFD0D}"/>
          </ac:inkMkLst>
        </pc:inkChg>
        <pc:inkChg chg="add del mod">
          <ac:chgData name="Kokchun Giang" userId="67e2125d-ec8c-4323-9653-9824a2ad815f" providerId="ADAL" clId="{10EEDAB3-2DB0-BA4D-8CC6-6424E46A9142}" dt="2024-01-13T12:39:31.098" v="304" actId="9405"/>
          <ac:inkMkLst>
            <pc:docMk/>
            <pc:sldMk cId="4207668247" sldId="323"/>
            <ac:inkMk id="376" creationId="{5C12C5EF-4FC2-733B-9E6E-058C80E436B0}"/>
          </ac:inkMkLst>
        </pc:inkChg>
        <pc:inkChg chg="add del mod">
          <ac:chgData name="Kokchun Giang" userId="67e2125d-ec8c-4323-9653-9824a2ad815f" providerId="ADAL" clId="{10EEDAB3-2DB0-BA4D-8CC6-6424E46A9142}" dt="2024-01-13T12:39:30.771" v="303" actId="9405"/>
          <ac:inkMkLst>
            <pc:docMk/>
            <pc:sldMk cId="4207668247" sldId="323"/>
            <ac:inkMk id="377" creationId="{A6764A04-DD63-420B-F114-5135BD6C631D}"/>
          </ac:inkMkLst>
        </pc:inkChg>
        <pc:inkChg chg="add del mod">
          <ac:chgData name="Kokchun Giang" userId="67e2125d-ec8c-4323-9653-9824a2ad815f" providerId="ADAL" clId="{10EEDAB3-2DB0-BA4D-8CC6-6424E46A9142}" dt="2024-01-13T12:39:30.498" v="302" actId="9405"/>
          <ac:inkMkLst>
            <pc:docMk/>
            <pc:sldMk cId="4207668247" sldId="323"/>
            <ac:inkMk id="378" creationId="{A5601BF4-4D0C-40F7-D573-5F7878CD9335}"/>
          </ac:inkMkLst>
        </pc:inkChg>
        <pc:inkChg chg="add del mod">
          <ac:chgData name="Kokchun Giang" userId="67e2125d-ec8c-4323-9653-9824a2ad815f" providerId="ADAL" clId="{10EEDAB3-2DB0-BA4D-8CC6-6424E46A9142}" dt="2024-01-13T12:39:30.300" v="301" actId="9405"/>
          <ac:inkMkLst>
            <pc:docMk/>
            <pc:sldMk cId="4207668247" sldId="323"/>
            <ac:inkMk id="379" creationId="{C6B7C15E-AA4F-7BF8-E5CD-D70041FE973A}"/>
          </ac:inkMkLst>
        </pc:inkChg>
        <pc:inkChg chg="add del mod">
          <ac:chgData name="Kokchun Giang" userId="67e2125d-ec8c-4323-9653-9824a2ad815f" providerId="ADAL" clId="{10EEDAB3-2DB0-BA4D-8CC6-6424E46A9142}" dt="2024-01-13T12:39:30.102" v="300"/>
          <ac:inkMkLst>
            <pc:docMk/>
            <pc:sldMk cId="4207668247" sldId="323"/>
            <ac:inkMk id="380" creationId="{976217D2-E4C6-1F65-AAB6-B16AFB6C2F51}"/>
          </ac:inkMkLst>
        </pc:inkChg>
        <pc:inkChg chg="add del mod">
          <ac:chgData name="Kokchun Giang" userId="67e2125d-ec8c-4323-9653-9824a2ad815f" providerId="ADAL" clId="{10EEDAB3-2DB0-BA4D-8CC6-6424E46A9142}" dt="2024-01-13T12:40:20.226" v="326"/>
          <ac:inkMkLst>
            <pc:docMk/>
            <pc:sldMk cId="4207668247" sldId="323"/>
            <ac:inkMk id="382" creationId="{E811B91B-27C0-7CB4-B232-68F8D201CACE}"/>
          </ac:inkMkLst>
        </pc:inkChg>
        <pc:inkChg chg="add del mod">
          <ac:chgData name="Kokchun Giang" userId="67e2125d-ec8c-4323-9653-9824a2ad815f" providerId="ADAL" clId="{10EEDAB3-2DB0-BA4D-8CC6-6424E46A9142}" dt="2024-01-13T12:40:20.226" v="327"/>
          <ac:inkMkLst>
            <pc:docMk/>
            <pc:sldMk cId="4207668247" sldId="323"/>
            <ac:inkMk id="383" creationId="{9238335C-6F9B-321A-9C15-962EAD7D3595}"/>
          </ac:inkMkLst>
        </pc:inkChg>
        <pc:inkChg chg="add del mod">
          <ac:chgData name="Kokchun Giang" userId="67e2125d-ec8c-4323-9653-9824a2ad815f" providerId="ADAL" clId="{10EEDAB3-2DB0-BA4D-8CC6-6424E46A9142}" dt="2024-01-13T12:40:20.224" v="322"/>
          <ac:inkMkLst>
            <pc:docMk/>
            <pc:sldMk cId="4207668247" sldId="323"/>
            <ac:inkMk id="384" creationId="{BFA6B3AB-AF4D-2CB0-55C8-ABE7BDE23DF6}"/>
          </ac:inkMkLst>
        </pc:inkChg>
        <pc:inkChg chg="add del mod">
          <ac:chgData name="Kokchun Giang" userId="67e2125d-ec8c-4323-9653-9824a2ad815f" providerId="ADAL" clId="{10EEDAB3-2DB0-BA4D-8CC6-6424E46A9142}" dt="2024-01-13T12:40:20.225" v="325"/>
          <ac:inkMkLst>
            <pc:docMk/>
            <pc:sldMk cId="4207668247" sldId="323"/>
            <ac:inkMk id="385" creationId="{75245EC4-7092-5F0B-EAE7-971831A68196}"/>
          </ac:inkMkLst>
        </pc:inkChg>
        <pc:inkChg chg="add del mod">
          <ac:chgData name="Kokchun Giang" userId="67e2125d-ec8c-4323-9653-9824a2ad815f" providerId="ADAL" clId="{10EEDAB3-2DB0-BA4D-8CC6-6424E46A9142}" dt="2024-01-13T12:40:20.224" v="323"/>
          <ac:inkMkLst>
            <pc:docMk/>
            <pc:sldMk cId="4207668247" sldId="323"/>
            <ac:inkMk id="386" creationId="{C02EDEA3-518A-D392-6467-8EA5F69C9F4E}"/>
          </ac:inkMkLst>
        </pc:inkChg>
        <pc:inkChg chg="add del mod">
          <ac:chgData name="Kokchun Giang" userId="67e2125d-ec8c-4323-9653-9824a2ad815f" providerId="ADAL" clId="{10EEDAB3-2DB0-BA4D-8CC6-6424E46A9142}" dt="2024-01-13T12:40:20.225" v="324"/>
          <ac:inkMkLst>
            <pc:docMk/>
            <pc:sldMk cId="4207668247" sldId="323"/>
            <ac:inkMk id="387" creationId="{B3810EB8-BB93-6461-6481-0ED11CAE8FC4}"/>
          </ac:inkMkLst>
        </pc:inkChg>
        <pc:inkChg chg="add del mod">
          <ac:chgData name="Kokchun Giang" userId="67e2125d-ec8c-4323-9653-9824a2ad815f" providerId="ADAL" clId="{10EEDAB3-2DB0-BA4D-8CC6-6424E46A9142}" dt="2024-01-13T12:40:20.222" v="320"/>
          <ac:inkMkLst>
            <pc:docMk/>
            <pc:sldMk cId="4207668247" sldId="323"/>
            <ac:inkMk id="388" creationId="{DF43A7FC-60DB-3C1D-5C95-9D4AAD554447}"/>
          </ac:inkMkLst>
        </pc:inkChg>
        <pc:inkChg chg="add del mod">
          <ac:chgData name="Kokchun Giang" userId="67e2125d-ec8c-4323-9653-9824a2ad815f" providerId="ADAL" clId="{10EEDAB3-2DB0-BA4D-8CC6-6424E46A9142}" dt="2024-01-13T12:40:20.227" v="329"/>
          <ac:inkMkLst>
            <pc:docMk/>
            <pc:sldMk cId="4207668247" sldId="323"/>
            <ac:inkMk id="389" creationId="{EF1B76CA-1F52-8626-D5DE-8D56D7E8EAE9}"/>
          </ac:inkMkLst>
        </pc:inkChg>
        <pc:inkChg chg="add del mod">
          <ac:chgData name="Kokchun Giang" userId="67e2125d-ec8c-4323-9653-9824a2ad815f" providerId="ADAL" clId="{10EEDAB3-2DB0-BA4D-8CC6-6424E46A9142}" dt="2024-01-13T12:40:20.226" v="328"/>
          <ac:inkMkLst>
            <pc:docMk/>
            <pc:sldMk cId="4207668247" sldId="323"/>
            <ac:inkMk id="390" creationId="{C166D120-A8D4-7342-AF38-2C089DB40D67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3" creationId="{1D8E6607-2B8F-A3DF-617B-565D2168ED3D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4" creationId="{AF555018-5F1A-6205-2715-1712FE9B5344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5" creationId="{DA86FB0D-39A0-3042-99AC-612BCC5A5ED3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6" creationId="{CB18AC93-720E-5666-C482-CCB65AADF548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7" creationId="{99FE43DB-A070-0411-1C46-4D3AA3C63D78}"/>
          </ac:inkMkLst>
        </pc:inkChg>
        <pc:inkChg chg="add del">
          <ac:chgData name="Kokchun Giang" userId="67e2125d-ec8c-4323-9653-9824a2ad815f" providerId="ADAL" clId="{10EEDAB3-2DB0-BA4D-8CC6-6424E46A9142}" dt="2024-01-13T15:23:32.660" v="2867"/>
          <ac:inkMkLst>
            <pc:docMk/>
            <pc:sldMk cId="4207668247" sldId="323"/>
            <ac:inkMk id="398" creationId="{D5E660D3-91A4-A490-7F34-06824F4C9D3A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0" creationId="{AC3FCA31-5CDA-70A9-8906-9E70E79BCEEE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1" creationId="{21290274-34EC-1EA8-BEA9-A696C52970E4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2" creationId="{34BCFE68-15D4-0607-E929-14F4324206F6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3" creationId="{2C5316A1-A3BB-31D3-A6EC-546F4F2526CE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4" creationId="{54722F84-4978-92D9-7A34-57BA635CB94C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5" creationId="{E2DEE586-D819-8C3B-BA70-80E3B06D467A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6" creationId="{95C702A7-68FA-F019-7E06-C06C7B07FB29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7" creationId="{3F5FC41F-7F6A-4343-B267-8221D65E8D0F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8" creationId="{D5693A56-0C6E-1E31-BA4E-C70242C3E764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9" creationId="{47883FB1-9608-9712-56A3-ED7FBEB10BA8}"/>
          </ac:inkMkLst>
        </pc:inkChg>
        <pc:inkChg chg="add del mod">
          <ac:chgData name="Kokchun Giang" userId="67e2125d-ec8c-4323-9653-9824a2ad815f" providerId="ADAL" clId="{10EEDAB3-2DB0-BA4D-8CC6-6424E46A9142}" dt="2024-01-13T15:23:33.876" v="2868"/>
          <ac:inkMkLst>
            <pc:docMk/>
            <pc:sldMk cId="4207668247" sldId="323"/>
            <ac:inkMk id="411" creationId="{A4C8A3AA-56F3-E5B9-2CFC-E8FC8A70D874}"/>
          </ac:inkMkLst>
        </pc:inkChg>
        <pc:inkChg chg="add del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12" creationId="{BA333D4E-335F-E6F1-6E07-0E0E60D8EBA2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4" creationId="{FA388F9F-0FB7-0AF7-C924-79BD8DD79081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5" creationId="{25085B43-31AC-3133-B732-23821DFFC55D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6" creationId="{BD68A5D7-B105-10E0-6D9E-A64DAEB5CE49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7" creationId="{1900143F-599E-9B03-3D6E-428209E80AA6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8" creationId="{3647B1C2-AB20-F9E7-D88A-4AC9C232BD8C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9" creationId="{DCC60A66-B036-5161-C791-1E042940F957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0" creationId="{FBECD8AE-77C3-D974-3202-59A25A2100D3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1" creationId="{1C808505-8A06-0B48-D8D5-C1DA704D243E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2" creationId="{077380DF-2E84-0565-BD61-F3894DEE5858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3" creationId="{7C5F52DD-6630-3A8B-9974-C0D1B63D507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6" creationId="{DD3F7A28-B1A0-1EB0-B394-D522FB1A12CA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7" creationId="{77BAB484-2111-91A4-81BD-BF73B19B488F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8" creationId="{BB5DCD94-8A7A-661C-000B-85246059CE83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9" creationId="{46C13D57-9ACB-3B99-A86E-8B87C7A5D548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0" creationId="{A8522D46-DBDC-A23E-63E1-B53B07FC2851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1" creationId="{2CB79992-0BD5-B542-51BA-7F45F6CAEC8F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2" creationId="{E9A7FF5C-59CB-47BD-543A-0A105CBF53F8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3" creationId="{3EA895E2-EBF9-6929-1E0A-01F1D27BB9C0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4" creationId="{B6830E60-D919-9F5C-6CD9-B090C65870F9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5" creationId="{D2B45941-A89B-6773-2F52-54C0296DDB2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6" creationId="{7B09C795-291C-DFF5-F9D1-D7C8A0757163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7" creationId="{ED4425FA-48C5-622F-F80E-EE1D4C561B9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8" creationId="{12F78D65-D3BC-53E5-7338-FE2AE0F3C6A8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2" creationId="{26477EC1-2982-EDD2-C23C-9319710F1695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3" creationId="{93E040D6-1E37-4F2A-2DF9-54EE5DD6DEF0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4" creationId="{11B886ED-27D0-D407-0AD2-0494D498465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5" creationId="{5E0553BC-E1B9-5358-1522-2B824E8F03B7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6" creationId="{D4672907-17DD-EED8-8F8D-79FAA3219C9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7" creationId="{309CD91F-742E-24CF-4FEA-26604CF8352C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8" creationId="{29759F8F-5844-8032-2706-7FDB76AFF1D1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9" creationId="{D27712D2-DF14-A9FB-BE7E-9BCDAF4778D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50" creationId="{7CF1072D-8F52-8340-32CF-A22608426732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2" creationId="{C9B7C776-474C-C744-458C-66F8657A74F1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3" creationId="{40E64229-7D32-F69D-6126-0E7E75E226BA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4" creationId="{BB416FEC-B0F9-2D7D-7CA0-079D3096A945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5" creationId="{4DA4BAD0-C60C-E09B-F710-4C5A070030D0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6" creationId="{12F4694B-CEAA-9763-1D19-18151DE12314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7" creationId="{90997BF3-CFA6-D20D-ED36-B231AA3A1F01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8" creationId="{77FC883B-E761-3876-18A7-508E7D3862EE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9" creationId="{B4665D0D-5A76-3B2E-9374-221124B3D86E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61" creationId="{12DC9188-52FA-71F5-C732-FBE9F86DDB40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2" creationId="{5B427F49-46A2-AB93-5E7A-96DA82AAB5C5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3" creationId="{E4B4DED3-9D82-03A4-3831-47DA753F022D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4" creationId="{66948D66-80AE-EB4D-CDD1-B7222A76F8AC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5" creationId="{F5455A6B-B6F8-B6B0-F247-FF5748B7F441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6" creationId="{FACE38E3-FA0F-3745-37E8-1BE646D5689C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7" creationId="{F644B8C5-D818-5D47-0F0D-3C6D0CB213A7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0" creationId="{72C35BB0-A77E-1A26-FC4F-3850E136D032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1" creationId="{02185478-418B-D835-7D6C-6CF31832D020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2" creationId="{5B080127-D001-6EB7-50FC-50EFA2A8CEF3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3" creationId="{3B499AC1-6FE6-CFE4-8419-1B003DA94BB8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4" creationId="{CB6D1B40-EB1C-2C7C-1F65-545CA07D96BC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5" creationId="{9EF0D530-80D2-D2C9-C1E5-7405F7B336D8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6" creationId="{DFA079D8-0D55-0204-F0B3-0EB9C0D1F4B6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7" creationId="{B68FE78E-A490-80E8-D02C-8BB5826F9E3B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8" creationId="{B1DFAB90-C5ED-C39B-384C-629528601329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9" creationId="{2474F290-9135-9FBB-E639-3951F89B6B65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0" creationId="{13098DB7-AF01-D716-B164-3B51B268CBDF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1" creationId="{8A94C125-1FF9-336A-57F1-17B3CC1E0470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2" creationId="{DD600BF1-3D79-3BA4-CC59-B599B12BC0CC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3" creationId="{55A8797D-625C-8475-7BA7-5FCCBC1BED04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6" creationId="{77BBD3C2-11E8-345F-A3D3-03C0D5875E26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7" creationId="{7A0D964E-0D7D-4490-C718-36067A47B1C8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8" creationId="{95E6459C-CF27-7B10-40D5-66D3C33F3D1B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9" creationId="{8BD74016-E5AC-D141-BC14-BCBEF5C472ED}"/>
          </ac:inkMkLst>
        </pc:inkChg>
        <pc:inkChg chg="add del mod">
          <ac:chgData name="Kokchun Giang" userId="67e2125d-ec8c-4323-9653-9824a2ad815f" providerId="ADAL" clId="{10EEDAB3-2DB0-BA4D-8CC6-6424E46A9142}" dt="2024-01-13T12:41:46.074" v="440"/>
          <ac:inkMkLst>
            <pc:docMk/>
            <pc:sldMk cId="4207668247" sldId="323"/>
            <ac:inkMk id="490" creationId="{040A4037-D8E9-2E9F-2370-DED9F2756718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2" creationId="{8C9D7A5A-816C-60A3-EAAC-7EE7EFD59BD5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3" creationId="{824333E1-1012-F359-BB7F-35E6A7B0821C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4" creationId="{3EF79C70-A363-423B-3219-85D098D70CE7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5" creationId="{9B5A56DA-104D-DD7B-8F33-C9EA51C7A337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6" creationId="{2A3FFF51-72AB-DE9E-A6A2-5AAA17B69FC5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7" creationId="{44E0257A-DD7F-C593-F277-071A22075240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8" creationId="{35B34672-D528-A2D8-17BD-8E274C860AAA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9" creationId="{AF035E9A-216A-775B-738A-E526C75F7B78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1" creationId="{ED57D804-2EBD-509C-3F0A-B855E4B78B4D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2" creationId="{2BC569C5-E1BC-F85D-6782-4AA5B614C917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3" creationId="{5266CD0F-A564-E9FF-7FE8-27CEC97B26F1}"/>
          </ac:inkMkLst>
        </pc:inkChg>
        <pc:inkChg chg="add mod">
          <ac:chgData name="Kokchun Giang" userId="67e2125d-ec8c-4323-9653-9824a2ad815f" providerId="ADAL" clId="{10EEDAB3-2DB0-BA4D-8CC6-6424E46A9142}" dt="2024-01-13T15:25:03.826" v="2882" actId="164"/>
          <ac:inkMkLst>
            <pc:docMk/>
            <pc:sldMk cId="4207668247" sldId="323"/>
            <ac:inkMk id="505" creationId="{09F82067-1C7B-15A1-4D25-5E6EE378E574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6" creationId="{B2EDD898-23D1-CB14-1479-B91D37B40D41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7" creationId="{98C4A9F3-93D8-5B69-21B5-C1D32C7DF9AD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8" creationId="{F153688B-491E-6A91-B9BA-CD5471CE9521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9" creationId="{ACAA181F-C7E1-37E8-3134-EEE115A7DF1F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0" creationId="{91B0D05D-F653-2ECA-DC97-D98124CAD87D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1" creationId="{4170A9E6-E3FE-C8EA-F454-EF6A0AFCA07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2" creationId="{5F7D66A9-CF94-74F0-C23F-77F815F9FE0C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3" creationId="{021496E1-45E2-255A-EAD8-ED4A99EC2C99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4" creationId="{D182DEFB-0898-6175-B264-DA327B4951D7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5" creationId="{890039FA-3153-BEFA-DA2D-CB3073B002C3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6" creationId="{2B3235EF-55E1-AFA9-B224-66AC5985A992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7" creationId="{479A5B67-3271-C1AB-9E6A-9DAEF131AB2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8" creationId="{5023CEEF-E284-80DA-9B51-53873ABBFD3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9" creationId="{34333D42-2768-74A2-AA61-E8156B2CAF53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20" creationId="{F8C20478-BCC3-9942-2E01-6356112935CB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21" creationId="{AA4CB063-094C-E7D0-FD12-33D13E3C958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4" creationId="{723BB97E-5B53-E22E-57F4-A35E1BF08B04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5" creationId="{6C14BF4A-0EA1-70BE-4A30-853288C0E379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6" creationId="{619A3B2C-E6A7-5960-0EBA-124028BE80B6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7" creationId="{4997451E-26BE-99D0-FFA6-7C6CD3D5A2BC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8" creationId="{BA38F500-0ACB-8A15-CDAB-D6F06C044AB8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9" creationId="{9E000A48-7170-2A25-DA82-FEE09060934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0" creationId="{E63C119F-1AF6-FFB9-6070-7B05E0A53630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1" creationId="{77005367-6A9A-5040-6722-F41845CE5C08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2" creationId="{80756863-BEAF-9B1E-D408-CB2C88D6447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4" creationId="{55B58444-FF89-718D-AEB6-1F3F46FDC9F8}"/>
          </ac:inkMkLst>
        </pc:inkChg>
        <pc:inkChg chg="add mod">
          <ac:chgData name="Kokchun Giang" userId="67e2125d-ec8c-4323-9653-9824a2ad815f" providerId="ADAL" clId="{10EEDAB3-2DB0-BA4D-8CC6-6424E46A9142}" dt="2024-01-13T12:43:19" v="488"/>
          <ac:inkMkLst>
            <pc:docMk/>
            <pc:sldMk cId="4207668247" sldId="323"/>
            <ac:inkMk id="536" creationId="{41106157-D005-10F6-DCD7-E59B3B7C40B0}"/>
          </ac:inkMkLst>
        </pc:inkChg>
        <pc:inkChg chg="add del mod">
          <ac:chgData name="Kokchun Giang" userId="67e2125d-ec8c-4323-9653-9824a2ad815f" providerId="ADAL" clId="{10EEDAB3-2DB0-BA4D-8CC6-6424E46A9142}" dt="2024-01-13T12:43:19" v="488"/>
          <ac:inkMkLst>
            <pc:docMk/>
            <pc:sldMk cId="4207668247" sldId="323"/>
            <ac:inkMk id="537" creationId="{9B2AE5D7-9C62-DCB1-C874-B31F486290CC}"/>
          </ac:inkMkLst>
        </pc:inkChg>
        <pc:cxnChg chg="add mod">
          <ac:chgData name="Kokchun Giang" userId="67e2125d-ec8c-4323-9653-9824a2ad815f" providerId="ADAL" clId="{10EEDAB3-2DB0-BA4D-8CC6-6424E46A9142}" dt="2024-01-13T12:39:56.497" v="319" actId="1076"/>
          <ac:cxnSpMkLst>
            <pc:docMk/>
            <pc:sldMk cId="4207668247" sldId="323"/>
            <ac:cxnSpMk id="392" creationId="{B2E2E143-5B8D-F970-4683-CE044061BD33}"/>
          </ac:cxnSpMkLst>
        </pc:cxnChg>
      </pc:sldChg>
      <pc:sldChg chg="addSp delSp modSp mod delAnim modAnim modNotesTx">
        <pc:chgData name="Kokchun Giang" userId="67e2125d-ec8c-4323-9653-9824a2ad815f" providerId="ADAL" clId="{10EEDAB3-2DB0-BA4D-8CC6-6424E46A9142}" dt="2024-01-13T15:26:12.414" v="2896"/>
        <pc:sldMkLst>
          <pc:docMk/>
          <pc:sldMk cId="3373492746" sldId="324"/>
        </pc:sldMkLst>
        <pc:spChg chg="mod">
          <ac:chgData name="Kokchun Giang" userId="67e2125d-ec8c-4323-9653-9824a2ad815f" providerId="ADAL" clId="{10EEDAB3-2DB0-BA4D-8CC6-6424E46A9142}" dt="2024-01-13T12:50:28.935" v="747" actId="20577"/>
          <ac:spMkLst>
            <pc:docMk/>
            <pc:sldMk cId="3373492746" sldId="324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2" creationId="{3E5F6630-00CD-7394-9AD5-EBAF06AA26DE}"/>
          </ac:grpSpMkLst>
        </pc:grpChg>
        <pc:grpChg chg="add 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" creationId="{A0D2B893-8F4E-C6B6-5AD1-DD08FF76FC8E}"/>
          </ac:grpSpMkLst>
        </pc:grpChg>
        <pc:grpChg chg="add mod">
          <ac:chgData name="Kokchun Giang" userId="67e2125d-ec8c-4323-9653-9824a2ad815f" providerId="ADAL" clId="{10EEDAB3-2DB0-BA4D-8CC6-6424E46A9142}" dt="2024-01-13T15:25:35.857" v="2889" actId="164"/>
          <ac:grpSpMkLst>
            <pc:docMk/>
            <pc:sldMk cId="3373492746" sldId="324"/>
            <ac:grpSpMk id="4" creationId="{2E645219-353D-FCB3-DDED-B83943C58F38}"/>
          </ac:grpSpMkLst>
        </pc:grpChg>
        <pc:grpChg chg="add 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5" creationId="{31732810-DEDB-22AF-3557-A9725548F841}"/>
          </ac:grpSpMkLst>
        </pc:grpChg>
        <pc:grpChg chg="add 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6" creationId="{DA8003E0-6D4E-9A64-9871-73A0B3EB4895}"/>
          </ac:grpSpMkLst>
        </pc:grpChg>
        <pc:grpChg chg="add 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7" creationId="{169D2F9A-9F61-E07C-8D3C-9D9C86A04857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8" creationId="{97B7B85B-B7EC-D9B7-CB6C-64B4AB3151E5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8" creationId="{6335FA0D-0D2C-3DE6-3362-85DD37521F6D}"/>
          </ac:grpSpMkLst>
        </pc:grpChg>
        <pc:grpChg chg="mod">
          <ac:chgData name="Kokchun Giang" userId="67e2125d-ec8c-4323-9653-9824a2ad815f" providerId="ADAL" clId="{10EEDAB3-2DB0-BA4D-8CC6-6424E46A9142}" dt="2024-01-13T12:44:49.423" v="561"/>
          <ac:grpSpMkLst>
            <pc:docMk/>
            <pc:sldMk cId="3373492746" sldId="324"/>
            <ac:grpSpMk id="80" creationId="{9F2382A7-8E85-5CE0-E2EE-755F8552E269}"/>
          </ac:grpSpMkLst>
        </pc:grpChg>
        <pc:grpChg chg="del">
          <ac:chgData name="Kokchun Giang" userId="67e2125d-ec8c-4323-9653-9824a2ad815f" providerId="ADAL" clId="{10EEDAB3-2DB0-BA4D-8CC6-6424E46A9142}" dt="2024-01-13T12:44:14.511" v="549" actId="478"/>
          <ac:grpSpMkLst>
            <pc:docMk/>
            <pc:sldMk cId="3373492746" sldId="324"/>
            <ac:grpSpMk id="125" creationId="{62E741E7-E374-FDD2-25C1-6F0295F3EE00}"/>
          </ac:grpSpMkLst>
        </pc:grpChg>
        <pc:grpChg chg="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126" creationId="{0878087D-C8E3-25E2-19EA-0BA71B485E5C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62" creationId="{4DFA26AA-4168-6038-8721-EB36EBFEDC12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94" creationId="{1B008787-031B-311E-A98E-00A28D7F911E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205" creationId="{AC2202BF-6FFE-0359-BF59-C70337F21A22}"/>
          </ac:grpSpMkLst>
        </pc:grpChg>
        <pc:grpChg chg="del mod">
          <ac:chgData name="Kokchun Giang" userId="67e2125d-ec8c-4323-9653-9824a2ad815f" providerId="ADAL" clId="{10EEDAB3-2DB0-BA4D-8CC6-6424E46A9142}" dt="2024-01-13T12:45:24.355" v="605"/>
          <ac:grpSpMkLst>
            <pc:docMk/>
            <pc:sldMk cId="3373492746" sldId="324"/>
            <ac:grpSpMk id="224" creationId="{B7AA2E6B-3143-E846-6D59-A93AEFC63F74}"/>
          </ac:grpSpMkLst>
        </pc:grpChg>
        <pc:grpChg chg="mod">
          <ac:chgData name="Kokchun Giang" userId="67e2125d-ec8c-4323-9653-9824a2ad815f" providerId="ADAL" clId="{10EEDAB3-2DB0-BA4D-8CC6-6424E46A9142}" dt="2024-01-13T12:45:13.077" v="592"/>
          <ac:grpSpMkLst>
            <pc:docMk/>
            <pc:sldMk cId="3373492746" sldId="324"/>
            <ac:grpSpMk id="299" creationId="{25B43EA2-43CB-3C9C-6BF1-DF2B7601C207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03" creationId="{9037D08B-CC04-BE76-6A5F-D9F9B35C597F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24" creationId="{DE79741F-CF61-42FA-C241-240A1F079A6E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56" creationId="{0EE2C4A1-D1D9-7110-39D4-C3AAE2DE0F89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59" creationId="{C9A83906-9E0A-660B-106C-8795028CE8CE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0" creationId="{0B96A7C5-55DB-AD1F-47C1-EC6260C757A1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1" creationId="{A28C579F-2764-A43D-B731-5A687249F248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2" creationId="{ECC79281-9419-1C79-BA99-A20741B493E9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3" creationId="{95C268B3-962B-F8B7-A224-76F0A497970B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4" creationId="{7E0C5CB0-3BA8-D055-4DFC-302437B01B9A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5" creationId="{53136457-D0E5-2D99-2044-84FFBCE3B6E0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6" creationId="{2261090A-5E39-92B4-0076-548762F7B45E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7" creationId="{20CC9C8F-E0BE-AB62-2B20-88C97658965F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8" creationId="{4C53BDCA-3AC4-FCC7-9FFF-A93CB5F1EB36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9" creationId="{1840F909-A2C9-F3F7-1996-E4D658C14B13}"/>
          </ac:grpSpMkLst>
        </pc:grpChg>
        <pc:grpChg chg="add 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70" creationId="{46CBDE98-8EE0-451E-C926-7B30EEA9901C}"/>
          </ac:grpSpMkLst>
        </pc:grpChg>
        <pc:grpChg chg="mod">
          <ac:chgData name="Kokchun Giang" userId="67e2125d-ec8c-4323-9653-9824a2ad815f" providerId="ADAL" clId="{10EEDAB3-2DB0-BA4D-8CC6-6424E46A9142}" dt="2024-01-13T12:45:28.011" v="611"/>
          <ac:grpSpMkLst>
            <pc:docMk/>
            <pc:sldMk cId="3373492746" sldId="324"/>
            <ac:grpSpMk id="373" creationId="{4FFD5F7A-EF11-52E2-704C-16A924A6F0B1}"/>
          </ac:grpSpMkLst>
        </pc:grpChg>
        <pc:grpChg chg="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375" creationId="{295AB655-9006-ADC4-1A09-28831245AC05}"/>
          </ac:grpSpMkLst>
        </pc:grpChg>
        <pc:grpChg chg="del mod">
          <ac:chgData name="Kokchun Giang" userId="67e2125d-ec8c-4323-9653-9824a2ad815f" providerId="ADAL" clId="{10EEDAB3-2DB0-BA4D-8CC6-6424E46A9142}" dt="2024-01-13T12:45:49.844" v="623"/>
          <ac:grpSpMkLst>
            <pc:docMk/>
            <pc:sldMk cId="3373492746" sldId="324"/>
            <ac:grpSpMk id="383" creationId="{12C0B307-2010-ED0C-3498-57355F4914CB}"/>
          </ac:grpSpMkLst>
        </pc:grpChg>
        <pc:grpChg chg="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85" creationId="{AB45B9DA-42CF-022C-5458-9173C2FAC5BC}"/>
          </ac:grpSpMkLst>
        </pc:grpChg>
        <pc:grpChg chg="mod">
          <ac:chgData name="Kokchun Giang" userId="67e2125d-ec8c-4323-9653-9824a2ad815f" providerId="ADAL" clId="{10EEDAB3-2DB0-BA4D-8CC6-6424E46A9142}" dt="2024-01-13T12:45:52.522" v="631"/>
          <ac:grpSpMkLst>
            <pc:docMk/>
            <pc:sldMk cId="3373492746" sldId="324"/>
            <ac:grpSpMk id="390" creationId="{0C78D75E-5B50-D51E-135E-AA1A8A39C8C2}"/>
          </ac:grpSpMkLst>
        </pc:grpChg>
        <pc:grpChg chg="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96" creationId="{9063BAAB-358E-6660-8589-FEC88DC5F5BB}"/>
          </ac:grpSpMkLst>
        </pc:grpChg>
        <pc:grpChg chg="del mod">
          <ac:chgData name="Kokchun Giang" userId="67e2125d-ec8c-4323-9653-9824a2ad815f" providerId="ADAL" clId="{10EEDAB3-2DB0-BA4D-8CC6-6424E46A9142}" dt="2024-01-13T12:46:12.751" v="657"/>
          <ac:grpSpMkLst>
            <pc:docMk/>
            <pc:sldMk cId="3373492746" sldId="324"/>
            <ac:grpSpMk id="404" creationId="{2F34D8CF-A523-EC7E-CF85-73FFDB107580}"/>
          </ac:grpSpMkLst>
        </pc:grpChg>
        <pc:grpChg chg="del mod">
          <ac:chgData name="Kokchun Giang" userId="67e2125d-ec8c-4323-9653-9824a2ad815f" providerId="ADAL" clId="{10EEDAB3-2DB0-BA4D-8CC6-6424E46A9142}" dt="2024-01-13T12:46:12.751" v="657"/>
          <ac:grpSpMkLst>
            <pc:docMk/>
            <pc:sldMk cId="3373492746" sldId="324"/>
            <ac:grpSpMk id="408" creationId="{C294B1AB-F7B3-E723-7841-EA4C1EB1778B}"/>
          </ac:grpSpMkLst>
        </pc:grpChg>
        <pc:grpChg chg="del mod">
          <ac:chgData name="Kokchun Giang" userId="67e2125d-ec8c-4323-9653-9824a2ad815f" providerId="ADAL" clId="{10EEDAB3-2DB0-BA4D-8CC6-6424E46A9142}" dt="2024-01-13T12:46:14.427" v="659"/>
          <ac:grpSpMkLst>
            <pc:docMk/>
            <pc:sldMk cId="3373492746" sldId="324"/>
            <ac:grpSpMk id="416" creationId="{19539BA5-DFEC-3D3F-5D73-0C4ACCC66BB3}"/>
          </ac:grpSpMkLst>
        </pc:grpChg>
        <pc:grpChg chg="del mod">
          <ac:chgData name="Kokchun Giang" userId="67e2125d-ec8c-4323-9653-9824a2ad815f" providerId="ADAL" clId="{10EEDAB3-2DB0-BA4D-8CC6-6424E46A9142}" dt="2024-01-13T12:46:16.880" v="662"/>
          <ac:grpSpMkLst>
            <pc:docMk/>
            <pc:sldMk cId="3373492746" sldId="324"/>
            <ac:grpSpMk id="418" creationId="{7335F0F2-C86C-BB71-3D9A-6F158418F486}"/>
          </ac:grpSpMkLst>
        </pc:grpChg>
        <pc:grpChg chg="mod">
          <ac:chgData name="Kokchun Giang" userId="67e2125d-ec8c-4323-9653-9824a2ad815f" providerId="ADAL" clId="{10EEDAB3-2DB0-BA4D-8CC6-6424E46A9142}" dt="2024-01-13T15:25:35.857" v="2889" actId="164"/>
          <ac:grpSpMkLst>
            <pc:docMk/>
            <pc:sldMk cId="3373492746" sldId="324"/>
            <ac:grpSpMk id="421" creationId="{032687ED-8AC3-7AF5-3079-1640A82E6FFD}"/>
          </ac:grpSpMkLst>
        </pc:grpChg>
        <pc:grpChg chg="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436" creationId="{61871B16-80B7-0FF1-4862-2C59F9B3C108}"/>
          </ac:grpSpMkLst>
        </pc:grpChg>
        <pc:grpChg chg="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445" creationId="{6E34E746-E9D6-E3C6-35BF-E2BC94F6EF3B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55" creationId="{B91763C4-754E-8D01-FCDB-B803386AFA12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58" creationId="{81B1954F-CB7A-6602-5E29-5CE76D54BFC5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62" creationId="{161BDB15-5B58-FC21-DCF0-2E478AE4704E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78" creationId="{5886A7DC-631D-F071-ADC2-EB76F53A7236}"/>
          </ac:grpSpMkLst>
        </pc:grpChg>
        <pc:grpChg chg="mod">
          <ac:chgData name="Kokchun Giang" userId="67e2125d-ec8c-4323-9653-9824a2ad815f" providerId="ADAL" clId="{10EEDAB3-2DB0-BA4D-8CC6-6424E46A9142}" dt="2024-01-13T12:47:53.231" v="727"/>
          <ac:grpSpMkLst>
            <pc:docMk/>
            <pc:sldMk cId="3373492746" sldId="324"/>
            <ac:grpSpMk id="482" creationId="{050DF568-3AE4-0278-FBAF-A2327152FA9D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91" creationId="{A80FD581-66D6-99C2-C6AF-E57E6726D38A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92" creationId="{0A750191-CFEB-43C7-9EAE-E9B0981ED7A1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502" creationId="{0A094B8C-CD2B-3FD3-721A-0513628DA8AA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503" creationId="{B2AF0F3B-A0F1-372D-FF89-964380B35D37}"/>
          </ac:grpSpMkLst>
        </pc:grpChg>
        <pc:inkChg chg="add del mod">
          <ac:chgData name="Kokchun Giang" userId="67e2125d-ec8c-4323-9653-9824a2ad815f" providerId="ADAL" clId="{10EEDAB3-2DB0-BA4D-8CC6-6424E46A9142}" dt="2024-01-13T12:44:51.125" v="565" actId="9405"/>
          <ac:inkMkLst>
            <pc:docMk/>
            <pc:sldMk cId="3373492746" sldId="324"/>
            <ac:inkMk id="23" creationId="{5E81F326-2487-71EB-4EB3-5E44AB9DE986}"/>
          </ac:inkMkLst>
        </pc:inkChg>
        <pc:inkChg chg="add del mod">
          <ac:chgData name="Kokchun Giang" userId="67e2125d-ec8c-4323-9653-9824a2ad815f" providerId="ADAL" clId="{10EEDAB3-2DB0-BA4D-8CC6-6424E46A9142}" dt="2024-01-13T12:44:50.618" v="564" actId="9405"/>
          <ac:inkMkLst>
            <pc:docMk/>
            <pc:sldMk cId="3373492746" sldId="324"/>
            <ac:inkMk id="49" creationId="{E8C002F9-9D84-446E-A399-923D979C5D83}"/>
          </ac:inkMkLst>
        </pc:inkChg>
        <pc:inkChg chg="add del mod">
          <ac:chgData name="Kokchun Giang" userId="67e2125d-ec8c-4323-9653-9824a2ad815f" providerId="ADAL" clId="{10EEDAB3-2DB0-BA4D-8CC6-6424E46A9142}" dt="2024-01-13T12:44:50.154" v="563" actId="9405"/>
          <ac:inkMkLst>
            <pc:docMk/>
            <pc:sldMk cId="3373492746" sldId="324"/>
            <ac:inkMk id="77" creationId="{9DD0CFF1-827F-4A79-4DEE-23D9EC7E0199}"/>
          </ac:inkMkLst>
        </pc:inkChg>
        <pc:inkChg chg="add del mod">
          <ac:chgData name="Kokchun Giang" userId="67e2125d-ec8c-4323-9653-9824a2ad815f" providerId="ADAL" clId="{10EEDAB3-2DB0-BA4D-8CC6-6424E46A9142}" dt="2024-01-13T12:44:49.795" v="562" actId="9405"/>
          <ac:inkMkLst>
            <pc:docMk/>
            <pc:sldMk cId="3373492746" sldId="324"/>
            <ac:inkMk id="78" creationId="{1AE2A0BE-CD4A-91D0-C841-8DA92C46783F}"/>
          </ac:inkMkLst>
        </pc:inkChg>
        <pc:inkChg chg="add del mod">
          <ac:chgData name="Kokchun Giang" userId="67e2125d-ec8c-4323-9653-9824a2ad815f" providerId="ADAL" clId="{10EEDAB3-2DB0-BA4D-8CC6-6424E46A9142}" dt="2024-01-13T12:44:49.423" v="561"/>
          <ac:inkMkLst>
            <pc:docMk/>
            <pc:sldMk cId="3373492746" sldId="324"/>
            <ac:inkMk id="79" creationId="{581C47BD-3470-CBE6-A2C5-067AB7E5A13D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1" creationId="{1F3BB616-3AEC-716C-3974-F2BE8FA944C2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3" creationId="{ACAA8E7C-10D0-7BED-695B-1CF2F25E0D8F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4" creationId="{F16E9946-7756-04DA-7AB2-A92969FD4880}"/>
          </ac:inkMkLst>
        </pc:inkChg>
        <pc:inkChg chg="add mod">
          <ac:chgData name="Kokchun Giang" userId="67e2125d-ec8c-4323-9653-9824a2ad815f" providerId="ADAL" clId="{10EEDAB3-2DB0-BA4D-8CC6-6424E46A9142}" dt="2024-01-13T15:25:19.138" v="2885" actId="164"/>
          <ac:inkMkLst>
            <pc:docMk/>
            <pc:sldMk cId="3373492746" sldId="324"/>
            <ac:inkMk id="127" creationId="{17F12DB7-C780-528E-A965-AEAC04CE9FF2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128" creationId="{72924EDD-EC38-A446-4743-34E7041CAFAF}"/>
          </ac:inkMkLst>
        </pc:inkChg>
        <pc:inkChg chg="del">
          <ac:chgData name="Kokchun Giang" userId="67e2125d-ec8c-4323-9653-9824a2ad815f" providerId="ADAL" clId="{10EEDAB3-2DB0-BA4D-8CC6-6424E46A9142}" dt="2024-01-13T12:44:41.176" v="553" actId="478"/>
          <ac:inkMkLst>
            <pc:docMk/>
            <pc:sldMk cId="3373492746" sldId="324"/>
            <ac:inkMk id="129" creationId="{6E8A0CB6-3F7A-E471-A257-A30C6BFF41CC}"/>
          </ac:inkMkLst>
        </pc:inkChg>
        <pc:inkChg chg="del">
          <ac:chgData name="Kokchun Giang" userId="67e2125d-ec8c-4323-9653-9824a2ad815f" providerId="ADAL" clId="{10EEDAB3-2DB0-BA4D-8CC6-6424E46A9142}" dt="2024-01-13T12:44:32.970" v="551" actId="478"/>
          <ac:inkMkLst>
            <pc:docMk/>
            <pc:sldMk cId="3373492746" sldId="324"/>
            <ac:inkMk id="142" creationId="{F70B764E-38E9-3B4A-149E-DFD5E6B0960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147" creationId="{7DDFD4E7-A2E7-AAD9-448C-D72BA34C19A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0" creationId="{C90E6022-6CAC-CA99-C5B0-A1AAC0C8642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1" creationId="{D5259C6C-7F32-E387-9553-702E860D59F8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2" creationId="{324AFB5D-AD48-FDAE-E50B-320EC64CC2DA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3" creationId="{9C11B9A7-B82A-85D5-B3DC-D35F9F9BBE08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4" creationId="{70E4EB5F-2A05-7694-2146-38903750B0CF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6" creationId="{C26B5ECD-AA1C-9AA0-2E79-1099E8F525A1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4" creationId="{B4B8FA49-AA67-7FAC-8454-E9401F3881BE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6" creationId="{9C01056C-BE31-4CF0-B0BA-6EF901CE5982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9" creationId="{37E6A54E-8D0B-BF12-FFEE-A9AE51AC0A90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0" creationId="{7AE1F29D-BA8A-0190-F7E9-9213F61A944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1" creationId="{1579C529-DCA2-DC10-11DB-39036E4091F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2" creationId="{F436E558-2B86-0FAD-B163-96557300A13C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3" creationId="{14FAAAE4-5BA1-13B3-4DE7-0F98572433DE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5" creationId="{9A29698F-7EF3-4D2A-1863-7E4D61795FC8}"/>
          </ac:inkMkLst>
        </pc:inkChg>
        <pc:inkChg chg="add del mod">
          <ac:chgData name="Kokchun Giang" userId="67e2125d-ec8c-4323-9653-9824a2ad815f" providerId="ADAL" clId="{10EEDAB3-2DB0-BA4D-8CC6-6424E46A9142}" dt="2024-01-13T12:45:13.077" v="592"/>
          <ac:inkMkLst>
            <pc:docMk/>
            <pc:sldMk cId="3373492746" sldId="324"/>
            <ac:inkMk id="246" creationId="{707596E9-B1F0-1224-79E0-FABB97C4D6DD}"/>
          </ac:inkMkLst>
        </pc:inkChg>
        <pc:inkChg chg="del">
          <ac:chgData name="Kokchun Giang" userId="67e2125d-ec8c-4323-9653-9824a2ad815f" providerId="ADAL" clId="{10EEDAB3-2DB0-BA4D-8CC6-6424E46A9142}" dt="2024-01-13T12:44:32.970" v="551" actId="478"/>
          <ac:inkMkLst>
            <pc:docMk/>
            <pc:sldMk cId="3373492746" sldId="324"/>
            <ac:inkMk id="284" creationId="{ADFF5BE9-87EF-02ED-D656-FEEEB430CB30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0" creationId="{BAD1C65B-9E8D-46C8-93F2-51424D0093E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1" creationId="{E8A09A27-EF25-294C-19FB-CCB8CA113C2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2" creationId="{B314F417-CBD4-5739-BAA9-C988162F00C5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4" creationId="{EB21CD68-5A7B-97E5-8796-85D3963DE587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5" creationId="{369096D9-C52A-E46F-B58D-568BF3935C0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6" creationId="{93B2C3FE-C014-08C5-6CC1-E392B8FC899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7" creationId="{8180F98D-D4C0-1D1B-9D82-95BF342EF0D7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8" creationId="{7F5E6122-6623-9EEE-BC54-9F9DBFF1CF3C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22" creationId="{D01F2ACC-E6C5-B275-8319-7775945B4CF6}"/>
          </ac:inkMkLst>
        </pc:inkChg>
        <pc:inkChg chg="add mod">
          <ac:chgData name="Kokchun Giang" userId="67e2125d-ec8c-4323-9653-9824a2ad815f" providerId="ADAL" clId="{10EEDAB3-2DB0-BA4D-8CC6-6424E46A9142}" dt="2024-01-13T15:25:19.138" v="2885" actId="164"/>
          <ac:inkMkLst>
            <pc:docMk/>
            <pc:sldMk cId="3373492746" sldId="324"/>
            <ac:inkMk id="357" creationId="{7E0C1F9A-23FF-6538-5313-C936B1EDA007}"/>
          </ac:inkMkLst>
        </pc:inkChg>
        <pc:inkChg chg="add del mod">
          <ac:chgData name="Kokchun Giang" userId="67e2125d-ec8c-4323-9653-9824a2ad815f" providerId="ADAL" clId="{10EEDAB3-2DB0-BA4D-8CC6-6424E46A9142}" dt="2024-01-13T12:45:28.011" v="611"/>
          <ac:inkMkLst>
            <pc:docMk/>
            <pc:sldMk cId="3373492746" sldId="324"/>
            <ac:inkMk id="371" creationId="{F0806782-C9E2-BC75-BAC5-A48548EE2869}"/>
          </ac:inkMkLst>
        </pc:inkChg>
        <pc:inkChg chg="add del">
          <ac:chgData name="Kokchun Giang" userId="67e2125d-ec8c-4323-9653-9824a2ad815f" providerId="ADAL" clId="{10EEDAB3-2DB0-BA4D-8CC6-6424E46A9142}" dt="2024-01-13T12:45:27.511" v="608" actId="9405"/>
          <ac:inkMkLst>
            <pc:docMk/>
            <pc:sldMk cId="3373492746" sldId="324"/>
            <ac:inkMk id="372" creationId="{8F80D497-76CB-8D8D-3C7A-F993838B8F1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74" creationId="{C05F9D48-4B65-D3BF-0C30-BFF2BCE3A308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6" creationId="{F8C1748B-6462-9ED7-EF40-502C0C70A18A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7" creationId="{A72A1240-B6B5-96D2-B667-40C1E8ED4F1B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8" creationId="{5BB9B193-387C-96AE-DA71-C5565647908B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9" creationId="{6590F611-BF0D-90CC-BC86-058E56D25D6A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0" creationId="{E5D3B049-39DB-A42C-8D37-23D7BEB19C6E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1" creationId="{D5738405-F63A-07B5-74CF-7048053042A7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2" creationId="{2578CD2D-B846-CB81-6239-90B94DCEB8E5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4" creationId="{59950684-9EEA-13F4-8848-6AC47CCE4354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86" creationId="{B6BD5EDC-D465-793A-601C-574682AE753F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87" creationId="{BBD54E99-33D4-83AA-0D41-4B481CAE63D6}"/>
          </ac:inkMkLst>
        </pc:inkChg>
        <pc:inkChg chg="add del mod">
          <ac:chgData name="Kokchun Giang" userId="67e2125d-ec8c-4323-9653-9824a2ad815f" providerId="ADAL" clId="{10EEDAB3-2DB0-BA4D-8CC6-6424E46A9142}" dt="2024-01-13T12:45:52.522" v="631"/>
          <ac:inkMkLst>
            <pc:docMk/>
            <pc:sldMk cId="3373492746" sldId="324"/>
            <ac:inkMk id="388" creationId="{A81FEC62-CFCD-1F97-EAB2-9F22844577E5}"/>
          </ac:inkMkLst>
        </pc:inkChg>
        <pc:inkChg chg="add del">
          <ac:chgData name="Kokchun Giang" userId="67e2125d-ec8c-4323-9653-9824a2ad815f" providerId="ADAL" clId="{10EEDAB3-2DB0-BA4D-8CC6-6424E46A9142}" dt="2024-01-13T12:45:52.049" v="628" actId="9405"/>
          <ac:inkMkLst>
            <pc:docMk/>
            <pc:sldMk cId="3373492746" sldId="324"/>
            <ac:inkMk id="389" creationId="{C20C9240-4550-AEA1-BC16-7C3F57578A06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1" creationId="{8645B605-5BF7-374C-6339-21B4583863D5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2" creationId="{C1B066B8-AE6D-8442-0AAD-1359936E222E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3" creationId="{1744DF42-8C8F-6B30-8C7D-8CED65D0546E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4" creationId="{CA237981-1EA4-82BA-A1D9-0D0302886944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5" creationId="{1E2ABFB5-FF57-1DB2-22F1-FF4E8DBFABFB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7" creationId="{C202CDD6-1680-3DAC-45FE-8ADD2AC9A04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8" creationId="{53BB1862-1DCC-987E-7648-7244BB923602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9" creationId="{6F89EF8B-76E0-EDF8-02C1-87CF98DE7483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0" creationId="{E1D93400-93FE-63A8-86E8-EF17E764EC3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1" creationId="{BD2EEFC6-23E4-6813-F9EE-16EC0A0AE55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2" creationId="{B5B701F1-D974-DDE9-2E4D-9A0EBCB2828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3" creationId="{164B03CC-8B40-CD65-92BD-F1CFD6279792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5" creationId="{798DEDBB-F0E0-8B3F-5D2B-905F40C60986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6" creationId="{F34FD7CE-7FBF-95EF-4616-ED194172C3A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7" creationId="{85CF7F93-39FB-09C8-AF6E-FBCFBAC7411C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9" creationId="{7885BAF8-4216-A0CD-DAC5-ABADA18836B4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0" creationId="{E6A3438C-4A62-1EFE-53FB-16F5B74726F4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1" creationId="{9240F1F4-AFF1-A3EF-1541-3E3258D053DA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2" creationId="{11416877-4603-98B9-2944-0D31E4FD191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3" creationId="{BA99D7D7-6AB4-C1A6-6751-4EA347F40BB6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4" creationId="{752FE71B-F252-FC35-0D7D-FA915F36647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5" creationId="{A53A194A-DE77-D234-37B1-540ADC78E53D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7" creationId="{20087D9C-0802-C0C6-E859-6A3E12C8B3EA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9" creationId="{ACCDD2B3-4D9A-D8AE-53CD-6E02635D5273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20" creationId="{AA3EDAB5-22C7-76E5-EA88-4B773AF8B727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2" creationId="{2B2DDE4B-FB5D-220C-80FE-9EA45E4412D6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3" creationId="{75426B72-00FF-8C03-3CCD-5C598A5D9761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4" creationId="{94FDBEA5-B449-586A-760A-F4CC99476603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5" creationId="{FEA8BD2F-B671-8AB3-9064-7BD10EE8EC4D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6" creationId="{56F038B0-D276-904F-FE2A-FDB46CA4EB58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7" creationId="{1B336D7E-E8E2-2183-EE88-6CE2A7E9F1A7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8" creationId="{9DC3B175-4B4D-64F9-382F-2041C8CB1B38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9" creationId="{6A577B74-E969-81A1-FAF5-458400142804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30" creationId="{138745EC-B661-7621-1EDF-A47F36703AB2}"/>
          </ac:inkMkLst>
        </pc:inkChg>
        <pc:inkChg chg="add mod">
          <ac:chgData name="Kokchun Giang" userId="67e2125d-ec8c-4323-9653-9824a2ad815f" providerId="ADAL" clId="{10EEDAB3-2DB0-BA4D-8CC6-6424E46A9142}" dt="2024-01-13T15:25:44.766" v="2891" actId="164"/>
          <ac:inkMkLst>
            <pc:docMk/>
            <pc:sldMk cId="3373492746" sldId="324"/>
            <ac:inkMk id="431" creationId="{C66F511D-848D-DF97-A44F-ED37DDF36DA4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2" creationId="{2DD3ADAB-EC9E-9445-3166-D79D0DFA6A3D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3" creationId="{2ACAA224-12B6-6D38-260A-E34F7F21A77B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4" creationId="{479E87A4-9E76-3CF8-1470-1C534DD51CD2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5" creationId="{D7443A9D-879C-00E1-6C62-9FF6FC78E273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7" creationId="{E1C7E6D9-6527-4345-F521-EE1A49EB4005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8" creationId="{07B948E3-F690-38DA-177F-E80F3D27F281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9" creationId="{EC70BC27-F817-4E38-F61E-CA8C6B937929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0" creationId="{C4464B83-55F6-9606-2F12-EB883EA8B880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1" creationId="{1F147002-8B99-009A-2B85-A3E8C895A3B4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2" creationId="{25C5B071-395C-EF50-A233-0D732DB86D33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3" creationId="{0BD73525-3AD6-A94D-B247-A2206DF8E029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4" creationId="{93C4BC99-A3CF-9CD5-E9E4-51079CCF9E60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6" creationId="{4F5927E5-4B7A-D8F0-34DD-7F44541CCC97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7" creationId="{46E5BDBD-9B48-5F22-1B22-50483B61367A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8" creationId="{52156E1F-E457-D80C-035F-B0E05AD385F2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9" creationId="{F6A10744-B669-DD14-633C-C964C5D3EC82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0" creationId="{5B96A72F-290D-70D1-617C-346618ED07EF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1" creationId="{83B5FEFB-690C-1F3B-A8CA-F1C18F541647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2" creationId="{60646777-061D-7B72-9123-7B16689FBD5E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3" creationId="{2DE1345C-6079-37C8-32A1-88747D46E64C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4" creationId="{8A0BE80A-CC6F-40D5-FE5E-8B958363EB78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6" creationId="{615EDB79-E8B4-B6C3-FF05-D89BFB09810B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7" creationId="{54D34FC4-B489-8202-FF6B-614C154C2AC2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59" creationId="{3D3AF437-1A29-21A6-2FB1-FE42C56AAB2F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60" creationId="{A029A6B3-E482-A51F-D6C0-5939DF32120E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61" creationId="{36D57D58-BE5F-3320-CB26-55EB9E774C07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3" creationId="{132B1EC7-8234-8892-F022-88A9352D5343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4" creationId="{D8210BA1-6E4C-35DD-50B6-A46A6BBD0150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5" creationId="{047EACD8-3B93-B61B-E00E-ED81F31E6969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6" creationId="{84A57748-3D55-032A-F694-2F9B99E521BE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7" creationId="{1A316319-1542-1D9C-AB6D-12ED554A76C9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68" creationId="{5610BEAC-C83D-C0F8-3F90-3AF597266C9B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69" creationId="{1B90A355-B79F-CC9C-1012-94BF37D15A72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0" creationId="{60D05DBA-6B0F-675B-0AFB-95C05F166AE9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1" creationId="{F1EA14DB-599F-9FA8-8D94-865A96334EA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2" creationId="{69291CAA-E883-3EFC-A487-C6890BC1DAE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3" creationId="{06EFFE8C-7D9A-A1CD-AB9C-78E3533091E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4" creationId="{E3D43081-7887-6201-BC14-57B1603FA94E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5" creationId="{E2535710-63FB-B4A6-0BB9-AD2F3B2326A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6" creationId="{D820D890-5B47-812C-51D1-90335ACCCF5B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7" creationId="{140D8B3D-C1D9-FA33-9552-4B13FF657FC1}"/>
          </ac:inkMkLst>
        </pc:inkChg>
        <pc:inkChg chg="add mod">
          <ac:chgData name="Kokchun Giang" userId="67e2125d-ec8c-4323-9653-9824a2ad815f" providerId="ADAL" clId="{10EEDAB3-2DB0-BA4D-8CC6-6424E46A9142}" dt="2024-01-13T15:26:10.581" v="2895" actId="164"/>
          <ac:inkMkLst>
            <pc:docMk/>
            <pc:sldMk cId="3373492746" sldId="324"/>
            <ac:inkMk id="479" creationId="{159AA81C-4A40-3991-C66F-AADCA532746B}"/>
          </ac:inkMkLst>
        </pc:inkChg>
        <pc:inkChg chg="add del mod">
          <ac:chgData name="Kokchun Giang" userId="67e2125d-ec8c-4323-9653-9824a2ad815f" providerId="ADAL" clId="{10EEDAB3-2DB0-BA4D-8CC6-6424E46A9142}" dt="2024-01-13T12:47:53.231" v="727"/>
          <ac:inkMkLst>
            <pc:docMk/>
            <pc:sldMk cId="3373492746" sldId="324"/>
            <ac:inkMk id="480" creationId="{9F708449-17E3-E854-FBF4-440F4BB23BF3}"/>
          </ac:inkMkLst>
        </pc:inkChg>
        <pc:inkChg chg="add del">
          <ac:chgData name="Kokchun Giang" userId="67e2125d-ec8c-4323-9653-9824a2ad815f" providerId="ADAL" clId="{10EEDAB3-2DB0-BA4D-8CC6-6424E46A9142}" dt="2024-01-13T12:47:52.888" v="724" actId="9405"/>
          <ac:inkMkLst>
            <pc:docMk/>
            <pc:sldMk cId="3373492746" sldId="324"/>
            <ac:inkMk id="481" creationId="{DBCDEFB9-376B-8455-AA7F-86B9CDAF1DC2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3" creationId="{BC17F201-9CE9-4716-F11C-7740EF7981FE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4" creationId="{0EB2D722-170E-1218-3B8D-76AC23BF51D1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5" creationId="{B3D9FB3F-DCF5-3F1E-123F-606184EBDE4F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6" creationId="{71DDA0EF-8360-1E90-DB75-7E23E2D10AD6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7" creationId="{774B148E-E499-75D5-406B-300FF437C45E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8" creationId="{D9E196A7-6E02-A5B8-43F4-ECE1B17C0303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9" creationId="{049AEF08-314C-C356-CE2D-37E395ACD730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90" creationId="{D0537E41-3967-3D12-419F-1A688FC5782E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3" creationId="{F8D2ED07-A141-884E-9F5B-5CB1C5EEB256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4" creationId="{41512428-9721-7DCE-AB64-BD43B92969F7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5" creationId="{9A5595E4-4946-F743-CDE4-AE670A5515B5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6" creationId="{47E3A4EE-89CC-7CE0-A67D-D82B342F6210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7" creationId="{967BD61F-4E05-AA43-AAA6-20C123BF5ACC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8" creationId="{4114E9B5-9CC5-A452-2145-4E3B8A503811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9" creationId="{90A65DE6-2597-E43F-4782-43100E221363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500" creationId="{E6B667FD-1605-6956-0319-F857780BF820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501" creationId="{39691055-0DBE-9835-DA60-1B74323C9C69}"/>
          </ac:inkMkLst>
        </pc:inkChg>
        <pc:cxnChg chg="del">
          <ac:chgData name="Kokchun Giang" userId="67e2125d-ec8c-4323-9653-9824a2ad815f" providerId="ADAL" clId="{10EEDAB3-2DB0-BA4D-8CC6-6424E46A9142}" dt="2024-01-13T12:44:34.925" v="552" actId="478"/>
          <ac:cxnSpMkLst>
            <pc:docMk/>
            <pc:sldMk cId="3373492746" sldId="324"/>
            <ac:cxnSpMk id="269" creationId="{A7B3C584-9CF9-166A-981E-20992AABA2AB}"/>
          </ac:cxnSpMkLst>
        </pc:cxnChg>
        <pc:cxnChg chg="add mod">
          <ac:chgData name="Kokchun Giang" userId="67e2125d-ec8c-4323-9653-9824a2ad815f" providerId="ADAL" clId="{10EEDAB3-2DB0-BA4D-8CC6-6424E46A9142}" dt="2024-01-13T12:51:55.390" v="748"/>
          <ac:cxnSpMkLst>
            <pc:docMk/>
            <pc:sldMk cId="3373492746" sldId="324"/>
            <ac:cxnSpMk id="504" creationId="{1732BAE6-9E53-761C-2BFE-F36E08C8839A}"/>
          </ac:cxnSpMkLst>
        </pc:cxnChg>
      </pc:sldChg>
      <pc:sldChg chg="del">
        <pc:chgData name="Kokchun Giang" userId="67e2125d-ec8c-4323-9653-9824a2ad815f" providerId="ADAL" clId="{10EEDAB3-2DB0-BA4D-8CC6-6424E46A9142}" dt="2024-01-13T14:23:00.937" v="2571" actId="2696"/>
        <pc:sldMkLst>
          <pc:docMk/>
          <pc:sldMk cId="2586129892" sldId="325"/>
        </pc:sldMkLst>
      </pc:sldChg>
      <pc:sldChg chg="del">
        <pc:chgData name="Kokchun Giang" userId="67e2125d-ec8c-4323-9653-9824a2ad815f" providerId="ADAL" clId="{10EEDAB3-2DB0-BA4D-8CC6-6424E46A9142}" dt="2024-01-13T14:23:02.045" v="2572" actId="2696"/>
        <pc:sldMkLst>
          <pc:docMk/>
          <pc:sldMk cId="668039235" sldId="326"/>
        </pc:sldMkLst>
      </pc:sldChg>
      <pc:sldChg chg="del">
        <pc:chgData name="Kokchun Giang" userId="67e2125d-ec8c-4323-9653-9824a2ad815f" providerId="ADAL" clId="{10EEDAB3-2DB0-BA4D-8CC6-6424E46A9142}" dt="2024-01-13T14:23:03.057" v="2573" actId="2696"/>
        <pc:sldMkLst>
          <pc:docMk/>
          <pc:sldMk cId="3357012314" sldId="327"/>
        </pc:sldMkLst>
      </pc:sldChg>
      <pc:sldChg chg="addSp delSp modSp add mod modAnim modNotesTx">
        <pc:chgData name="Kokchun Giang" userId="67e2125d-ec8c-4323-9653-9824a2ad815f" providerId="ADAL" clId="{10EEDAB3-2DB0-BA4D-8CC6-6424E46A9142}" dt="2024-01-13T15:30:58.591" v="2931"/>
        <pc:sldMkLst>
          <pc:docMk/>
          <pc:sldMk cId="744054261" sldId="328"/>
        </pc:sldMkLst>
        <pc:spChg chg="mod">
          <ac:chgData name="Kokchun Giang" userId="67e2125d-ec8c-4323-9653-9824a2ad815f" providerId="ADAL" clId="{10EEDAB3-2DB0-BA4D-8CC6-6424E46A9142}" dt="2024-01-13T14:05:21.237" v="1382" actId="2711"/>
          <ac:spMkLst>
            <pc:docMk/>
            <pc:sldMk cId="744054261" sldId="328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3:53:35.954" v="911" actId="1076"/>
          <ac:grpSpMkLst>
            <pc:docMk/>
            <pc:sldMk cId="744054261" sldId="328"/>
            <ac:grpSpMk id="2" creationId="{8D56E9CA-8C6F-3014-AACC-BFD5D3278352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6" creationId="{58B56413-743E-A5DB-A45C-8EEE81F8C619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10" creationId="{925D1EC6-7509-C1C6-30B3-5208AD5B96CA}"/>
          </ac:grpSpMkLst>
        </pc:grpChg>
        <pc:grpChg chg="add 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13" creationId="{0982BF3D-CFD3-B218-B3C4-AB686750E2CB}"/>
          </ac:grpSpMkLst>
        </pc:grpChg>
        <pc:grpChg chg="add 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14" creationId="{2257CC18-195C-1209-DA4F-5FD11048C43F}"/>
          </ac:grpSpMkLst>
        </pc:grpChg>
        <pc:grpChg chg="mod">
          <ac:chgData name="Kokchun Giang" userId="67e2125d-ec8c-4323-9653-9824a2ad815f" providerId="ADAL" clId="{10EEDAB3-2DB0-BA4D-8CC6-6424E46A9142}" dt="2024-01-13T13:52:12.817" v="876"/>
          <ac:grpSpMkLst>
            <pc:docMk/>
            <pc:sldMk cId="744054261" sldId="328"/>
            <ac:grpSpMk id="18" creationId="{DB8C4839-B09C-7C83-C673-29CF511C255E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20" creationId="{78CE9E8F-35AB-13C5-54DB-D0A785507CE7}"/>
          </ac:grpSpMkLst>
        </pc:grpChg>
        <pc:grpChg chg="mod">
          <ac:chgData name="Kokchun Giang" userId="67e2125d-ec8c-4323-9653-9824a2ad815f" providerId="ADAL" clId="{10EEDAB3-2DB0-BA4D-8CC6-6424E46A9142}" dt="2024-01-13T13:52:06.011" v="869"/>
          <ac:grpSpMkLst>
            <pc:docMk/>
            <pc:sldMk cId="744054261" sldId="328"/>
            <ac:grpSpMk id="25" creationId="{1EC11324-B0E1-17DE-10C4-5A89991B42FC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38" creationId="{6D5D4F6E-F7B9-ADD1-4B75-8C2885E43881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46" creationId="{9D51CFAE-E945-6F9D-3948-3D5463C530E6}"/>
          </ac:grpSpMkLst>
        </pc:grpChg>
        <pc:grpChg chg="del mod">
          <ac:chgData name="Kokchun Giang" userId="67e2125d-ec8c-4323-9653-9824a2ad815f" providerId="ADAL" clId="{10EEDAB3-2DB0-BA4D-8CC6-6424E46A9142}" dt="2024-01-13T13:54:07.913" v="927"/>
          <ac:grpSpMkLst>
            <pc:docMk/>
            <pc:sldMk cId="744054261" sldId="328"/>
            <ac:grpSpMk id="49" creationId="{180FD991-987E-5166-188F-03B8132607E1}"/>
          </ac:grpSpMkLst>
        </pc:grpChg>
        <pc:grpChg chg="add 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49" creationId="{1DD70874-CE3C-F7D4-5DC2-96B50AFF0A46}"/>
          </ac:grpSpMkLst>
        </pc:grpChg>
        <pc:grpChg chg="del mod">
          <ac:chgData name="Kokchun Giang" userId="67e2125d-ec8c-4323-9653-9824a2ad815f" providerId="ADAL" clId="{10EEDAB3-2DB0-BA4D-8CC6-6424E46A9142}" dt="2024-01-13T13:54:24.368" v="948"/>
          <ac:grpSpMkLst>
            <pc:docMk/>
            <pc:sldMk cId="744054261" sldId="328"/>
            <ac:grpSpMk id="51" creationId="{3634021C-EC4C-6423-FE4C-9CF156B9A2EE}"/>
          </ac:grpSpMkLst>
        </pc:grpChg>
        <pc:grpChg chg="add 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51" creationId="{FB254732-3F38-4B46-94DB-348743E0B9AC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60" creationId="{50A6E89E-6B21-6357-8AEE-7FF1FE1AA151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72" creationId="{6569500A-A0B8-284E-F51B-EF91C1BED375}"/>
          </ac:grpSpMkLst>
        </pc:grpChg>
        <pc:grpChg chg="add mod">
          <ac:chgData name="Kokchun Giang" userId="67e2125d-ec8c-4323-9653-9824a2ad815f" providerId="ADAL" clId="{10EEDAB3-2DB0-BA4D-8CC6-6424E46A9142}" dt="2024-01-13T15:28:28.010" v="2914" actId="1076"/>
          <ac:grpSpMkLst>
            <pc:docMk/>
            <pc:sldMk cId="744054261" sldId="328"/>
            <ac:grpSpMk id="76" creationId="{4BCFF0C9-363F-4661-6F6B-3021765EB9DA}"/>
          </ac:grpSpMkLst>
        </pc:grpChg>
        <pc:grpChg chg="add 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77" creationId="{FD3E3A6D-7DC5-C4EB-1D4C-5C7465980A67}"/>
          </ac:grpSpMkLst>
        </pc:grpChg>
        <pc:grpChg chg="add 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78" creationId="{FD456393-6DD6-AA04-4E63-78DC64E3D452}"/>
          </ac:grpSpMkLst>
        </pc:grpChg>
        <pc:grpChg chg="mod">
          <ac:chgData name="Kokchun Giang" userId="67e2125d-ec8c-4323-9653-9824a2ad815f" providerId="ADAL" clId="{10EEDAB3-2DB0-BA4D-8CC6-6424E46A9142}" dt="2024-01-13T13:54:39.936" v="967"/>
          <ac:grpSpMkLst>
            <pc:docMk/>
            <pc:sldMk cId="744054261" sldId="328"/>
            <ac:grpSpMk id="79" creationId="{283C3AEA-6434-7977-025B-085FAF3ECAE6}"/>
          </ac:grpSpMkLst>
        </pc:grpChg>
        <pc:grpChg chg="add 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79" creationId="{A987F6A7-1650-7C64-4AA2-52015760910C}"/>
          </ac:grpSpMkLst>
        </pc:grpChg>
        <pc:grpChg chg="add mod">
          <ac:chgData name="Kokchun Giang" userId="67e2125d-ec8c-4323-9653-9824a2ad815f" providerId="ADAL" clId="{10EEDAB3-2DB0-BA4D-8CC6-6424E46A9142}" dt="2024-01-13T15:30:46.749" v="2927" actId="164"/>
          <ac:grpSpMkLst>
            <pc:docMk/>
            <pc:sldMk cId="744054261" sldId="328"/>
            <ac:grpSpMk id="80" creationId="{1E91447C-456D-7FEB-BE90-A9C1409904B4}"/>
          </ac:grpSpMkLst>
        </pc:grpChg>
        <pc:grpChg chg="add 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81" creationId="{9743D675-29BE-CB30-3904-A2822212FCBB}"/>
          </ac:grpSpMkLst>
        </pc:grpChg>
        <pc:grpChg chg="add 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82" creationId="{7C7716DD-F1FA-BD98-31F1-4852E57B6D60}"/>
          </ac:grpSpMkLst>
        </pc:grpChg>
        <pc:grpChg chg="mod">
          <ac:chgData name="Kokchun Giang" userId="67e2125d-ec8c-4323-9653-9824a2ad815f" providerId="ADAL" clId="{10EEDAB3-2DB0-BA4D-8CC6-6424E46A9142}" dt="2024-01-13T13:54:39.280" v="963"/>
          <ac:grpSpMkLst>
            <pc:docMk/>
            <pc:sldMk cId="744054261" sldId="328"/>
            <ac:grpSpMk id="84" creationId="{C891F01D-F2AC-A6F5-CB55-82D0499DB9F7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87" creationId="{432548ED-602C-10C2-D9BF-06717065C7EC}"/>
          </ac:grpSpMkLst>
        </pc:grpChg>
        <pc:grpChg chg="del mod">
          <ac:chgData name="Kokchun Giang" userId="67e2125d-ec8c-4323-9653-9824a2ad815f" providerId="ADAL" clId="{10EEDAB3-2DB0-BA4D-8CC6-6424E46A9142}" dt="2024-01-13T13:54:53.451" v="982"/>
          <ac:grpSpMkLst>
            <pc:docMk/>
            <pc:sldMk cId="744054261" sldId="328"/>
            <ac:grpSpMk id="95" creationId="{F12C462E-350B-8F08-1323-1DDB18523ED6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97" creationId="{E2D3C3B4-DD5C-5682-9948-91F1E7C3468C}"/>
          </ac:grpSpMkLst>
        </pc:grpChg>
        <pc:grpChg chg="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107" creationId="{3A749F36-0AC1-4E93-2162-1537C2B48376}"/>
          </ac:grpSpMkLst>
        </pc:grpChg>
        <pc:grpChg chg="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116" creationId="{AFDCA17A-CA5B-9C98-0FB4-7EB55447FAA1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126" creationId="{0878087D-C8E3-25E2-19EA-0BA71B485E5C}"/>
          </ac:grpSpMkLst>
        </pc:grpChg>
        <pc:grpChg chg="mod">
          <ac:chgData name="Kokchun Giang" userId="67e2125d-ec8c-4323-9653-9824a2ad815f" providerId="ADAL" clId="{10EEDAB3-2DB0-BA4D-8CC6-6424E46A9142}" dt="2024-01-13T13:56:32.545" v="1014"/>
          <ac:grpSpMkLst>
            <pc:docMk/>
            <pc:sldMk cId="744054261" sldId="328"/>
            <ac:grpSpMk id="127" creationId="{EECAD085-EB7F-696C-3A5E-C887DC69D122}"/>
          </ac:grpSpMkLst>
        </pc:grpChg>
        <pc:grpChg chg="del mod">
          <ac:chgData name="Kokchun Giang" userId="67e2125d-ec8c-4323-9653-9824a2ad815f" providerId="ADAL" clId="{10EEDAB3-2DB0-BA4D-8CC6-6424E46A9142}" dt="2024-01-13T13:56:52.737" v="1045"/>
          <ac:grpSpMkLst>
            <pc:docMk/>
            <pc:sldMk cId="744054261" sldId="328"/>
            <ac:grpSpMk id="134" creationId="{E6090ACA-4E14-6C46-4F89-AC5B0CA0BA5B}"/>
          </ac:grpSpMkLst>
        </pc:grpChg>
        <pc:grpChg chg="del mod">
          <ac:chgData name="Kokchun Giang" userId="67e2125d-ec8c-4323-9653-9824a2ad815f" providerId="ADAL" clId="{10EEDAB3-2DB0-BA4D-8CC6-6424E46A9142}" dt="2024-01-13T13:56:52.737" v="1045"/>
          <ac:grpSpMkLst>
            <pc:docMk/>
            <pc:sldMk cId="744054261" sldId="328"/>
            <ac:grpSpMk id="137" creationId="{A14A4DC3-180D-5746-EBA8-4E630E1F6216}"/>
          </ac:grpSpMkLst>
        </pc:grpChg>
        <pc:grpChg chg="mod">
          <ac:chgData name="Kokchun Giang" userId="67e2125d-ec8c-4323-9653-9824a2ad815f" providerId="ADAL" clId="{10EEDAB3-2DB0-BA4D-8CC6-6424E46A9142}" dt="2024-01-13T15:27:53.268" v="2907" actId="164"/>
          <ac:grpSpMkLst>
            <pc:docMk/>
            <pc:sldMk cId="744054261" sldId="328"/>
            <ac:grpSpMk id="151" creationId="{6521396A-EA21-BE53-C1E2-58C1209D2A87}"/>
          </ac:grpSpMkLst>
        </pc:grpChg>
        <pc:grpChg chg="del mod">
          <ac:chgData name="Kokchun Giang" userId="67e2125d-ec8c-4323-9653-9824a2ad815f" providerId="ADAL" clId="{10EEDAB3-2DB0-BA4D-8CC6-6424E46A9142}" dt="2024-01-13T13:57:13.968" v="1068"/>
          <ac:grpSpMkLst>
            <pc:docMk/>
            <pc:sldMk cId="744054261" sldId="328"/>
            <ac:grpSpMk id="164" creationId="{471A2E6E-26E3-0BFE-02B2-D9906D058B7F}"/>
          </ac:grpSpMkLst>
        </pc:grpChg>
        <pc:grpChg chg="del mod">
          <ac:chgData name="Kokchun Giang" userId="67e2125d-ec8c-4323-9653-9824a2ad815f" providerId="ADAL" clId="{10EEDAB3-2DB0-BA4D-8CC6-6424E46A9142}" dt="2024-01-13T15:28:10.683" v="2911" actId="478"/>
          <ac:grpSpMkLst>
            <pc:docMk/>
            <pc:sldMk cId="744054261" sldId="328"/>
            <ac:grpSpMk id="173" creationId="{7AFD7003-D2BE-1C5E-D64B-5735F00EA106}"/>
          </ac:grpSpMkLst>
        </pc:grpChg>
        <pc:grpChg chg="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174" creationId="{4A5BEC13-E16E-3E4F-0B1E-54A65169CDBB}"/>
          </ac:grpSpMkLst>
        </pc:grpChg>
        <pc:grpChg chg="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175" creationId="{9BD019EE-A8ED-40B5-B783-E896BBC9B08A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88" creationId="{932C5C9A-06BA-26EA-4AC0-27B2043F3D50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89" creationId="{D39C79AE-5C3C-579D-08D4-E722BCE7E893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97" creationId="{D8869EA1-9704-3F2A-A902-666FDF4E0AB1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98" creationId="{F1D7E055-9097-CEE9-8479-FB8055CA4ED3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06" creationId="{035C30A0-BB13-AC4C-D8B1-4C4D3B4CB02D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07" creationId="{ED57573B-4059-7BDD-FA88-C4964509F4D3}"/>
          </ac:grpSpMkLst>
        </pc:grpChg>
        <pc:grpChg chg="del mod">
          <ac:chgData name="Kokchun Giang" userId="67e2125d-ec8c-4323-9653-9824a2ad815f" providerId="ADAL" clId="{10EEDAB3-2DB0-BA4D-8CC6-6424E46A9142}" dt="2024-01-13T13:58:13.364" v="1122"/>
          <ac:grpSpMkLst>
            <pc:docMk/>
            <pc:sldMk cId="744054261" sldId="328"/>
            <ac:grpSpMk id="230" creationId="{83BEEB5F-D7E8-F79F-59DE-9E4561A69A7F}"/>
          </ac:grpSpMkLst>
        </pc:grpChg>
        <pc:grpChg chg="del mod">
          <ac:chgData name="Kokchun Giang" userId="67e2125d-ec8c-4323-9653-9824a2ad815f" providerId="ADAL" clId="{10EEDAB3-2DB0-BA4D-8CC6-6424E46A9142}" dt="2024-01-13T13:58:16.684" v="1124"/>
          <ac:grpSpMkLst>
            <pc:docMk/>
            <pc:sldMk cId="744054261" sldId="328"/>
            <ac:grpSpMk id="231" creationId="{76FB37DA-6FFC-2309-56EE-D29B9D4B47BA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2" creationId="{81B83FEA-3357-5F49-422A-0165F711B90B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3" creationId="{23C4185A-D1D1-7538-7E54-185CC1F0B59F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4" creationId="{9334830E-C0D7-45C9-399A-A97045CBCA2E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5" creationId="{5DC0AEE7-F493-528E-7667-7011BF7EDF8B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7" creationId="{2532B878-C410-2608-C5C6-CAED0E354AE5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9" creationId="{31BBA110-20EE-862A-7155-2F544AB9EA5C}"/>
          </ac:grpSpMkLst>
        </pc:grpChg>
        <pc:grpChg chg="mod">
          <ac:chgData name="Kokchun Giang" userId="67e2125d-ec8c-4323-9653-9824a2ad815f" providerId="ADAL" clId="{10EEDAB3-2DB0-BA4D-8CC6-6424E46A9142}" dt="2024-01-13T13:58:19.984" v="1134"/>
          <ac:grpSpMkLst>
            <pc:docMk/>
            <pc:sldMk cId="744054261" sldId="328"/>
            <ac:grpSpMk id="247" creationId="{41D2C445-2C81-66AE-2EBF-130E73312556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49" creationId="{F1EA76B2-DBB2-733B-B9CE-951D359075F4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58" creationId="{EB11367C-2D17-A839-8F7E-991375EDC57D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59" creationId="{0AEF5C6A-D25B-2648-10C9-584DA48BC735}"/>
          </ac:grpSpMkLst>
        </pc:grpChg>
        <pc:grpChg chg="del mod">
          <ac:chgData name="Kokchun Giang" userId="67e2125d-ec8c-4323-9653-9824a2ad815f" providerId="ADAL" clId="{10EEDAB3-2DB0-BA4D-8CC6-6424E46A9142}" dt="2024-01-13T13:58:35.579" v="1162"/>
          <ac:grpSpMkLst>
            <pc:docMk/>
            <pc:sldMk cId="744054261" sldId="328"/>
            <ac:grpSpMk id="273" creationId="{4EFE4465-E8DE-E8E6-B73F-4E571C8DB39F}"/>
          </ac:grpSpMkLst>
        </pc:grpChg>
        <pc:grpChg chg="del mod">
          <ac:chgData name="Kokchun Giang" userId="67e2125d-ec8c-4323-9653-9824a2ad815f" providerId="ADAL" clId="{10EEDAB3-2DB0-BA4D-8CC6-6424E46A9142}" dt="2024-01-13T13:58:37.433" v="1166"/>
          <ac:grpSpMkLst>
            <pc:docMk/>
            <pc:sldMk cId="744054261" sldId="328"/>
            <ac:grpSpMk id="275" creationId="{1B889481-154A-0BF6-DD8C-1C6F28898F35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79" creationId="{07EF7598-2488-0E2C-6F48-8AB0EBC903C5}"/>
          </ac:grpSpMkLst>
        </pc:grpChg>
        <pc:grpChg chg="del mod">
          <ac:chgData name="Kokchun Giang" userId="67e2125d-ec8c-4323-9653-9824a2ad815f" providerId="ADAL" clId="{10EEDAB3-2DB0-BA4D-8CC6-6424E46A9142}" dt="2024-01-13T14:01:11.185" v="1177"/>
          <ac:grpSpMkLst>
            <pc:docMk/>
            <pc:sldMk cId="744054261" sldId="328"/>
            <ac:grpSpMk id="283" creationId="{42229909-757F-6A62-951A-F48AF1788820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289" creationId="{3AC47D12-DC71-F10D-F268-4B3FC0A94016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296" creationId="{6DA56660-CA13-D415-E455-75F3C9B32E5A}"/>
          </ac:grpSpMkLst>
        </pc:grpChg>
        <pc:grpChg chg="del mod">
          <ac:chgData name="Kokchun Giang" userId="67e2125d-ec8c-4323-9653-9824a2ad815f" providerId="ADAL" clId="{10EEDAB3-2DB0-BA4D-8CC6-6424E46A9142}" dt="2024-01-13T14:01:24.763" v="1193"/>
          <ac:grpSpMkLst>
            <pc:docMk/>
            <pc:sldMk cId="744054261" sldId="328"/>
            <ac:grpSpMk id="302" creationId="{41476646-726F-E2A3-A494-F7107D20A744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05" creationId="{3623D569-7A5A-F331-10D6-3C0E0AD20B62}"/>
          </ac:grpSpMkLst>
        </pc:grpChg>
        <pc:grpChg chg="add del 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10" creationId="{8C7F5601-8B51-2E30-F478-3C061537DA41}"/>
          </ac:grpSpMkLst>
        </pc:grpChg>
        <pc:grpChg chg="mod">
          <ac:chgData name="Kokchun Giang" userId="67e2125d-ec8c-4323-9653-9824a2ad815f" providerId="ADAL" clId="{10EEDAB3-2DB0-BA4D-8CC6-6424E46A9142}" dt="2024-01-13T14:01:38.411" v="1212"/>
          <ac:grpSpMkLst>
            <pc:docMk/>
            <pc:sldMk cId="744054261" sldId="328"/>
            <ac:grpSpMk id="322" creationId="{7EF4CBB9-B36E-B334-96AF-B3CBB585BC91}"/>
          </ac:grpSpMkLst>
        </pc:grpChg>
        <pc:grpChg chg="del mod">
          <ac:chgData name="Kokchun Giang" userId="67e2125d-ec8c-4323-9653-9824a2ad815f" providerId="ADAL" clId="{10EEDAB3-2DB0-BA4D-8CC6-6424E46A9142}" dt="2024-01-13T14:01:43.762" v="1226"/>
          <ac:grpSpMkLst>
            <pc:docMk/>
            <pc:sldMk cId="744054261" sldId="328"/>
            <ac:grpSpMk id="325" creationId="{CD91FACC-6E59-0DCA-5A66-DC138DEA1908}"/>
          </ac:grpSpMkLst>
        </pc:grpChg>
        <pc:grpChg chg="del mod">
          <ac:chgData name="Kokchun Giang" userId="67e2125d-ec8c-4323-9653-9824a2ad815f" providerId="ADAL" clId="{10EEDAB3-2DB0-BA4D-8CC6-6424E46A9142}" dt="2024-01-13T14:01:45.922" v="1231"/>
          <ac:grpSpMkLst>
            <pc:docMk/>
            <pc:sldMk cId="744054261" sldId="328"/>
            <ac:grpSpMk id="327" creationId="{311E7690-408D-397B-E2F4-A4160CC712DF}"/>
          </ac:grpSpMkLst>
        </pc:grpChg>
        <pc:grpChg chg="del mod">
          <ac:chgData name="Kokchun Giang" userId="67e2125d-ec8c-4323-9653-9824a2ad815f" providerId="ADAL" clId="{10EEDAB3-2DB0-BA4D-8CC6-6424E46A9142}" dt="2024-01-13T14:01:48.337" v="1235"/>
          <ac:grpSpMkLst>
            <pc:docMk/>
            <pc:sldMk cId="744054261" sldId="328"/>
            <ac:grpSpMk id="332" creationId="{F3D93D50-41DF-1D33-2DB3-E5DA884406F3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36" creationId="{F7896284-D0E2-22C2-7E2F-B07DCBC3C4ED}"/>
          </ac:grpSpMkLst>
        </pc:grpChg>
        <pc:grpChg chg="mod">
          <ac:chgData name="Kokchun Giang" userId="67e2125d-ec8c-4323-9653-9824a2ad815f" providerId="ADAL" clId="{10EEDAB3-2DB0-BA4D-8CC6-6424E46A9142}" dt="2024-01-13T14:02:31.473" v="1245"/>
          <ac:grpSpMkLst>
            <pc:docMk/>
            <pc:sldMk cId="744054261" sldId="328"/>
            <ac:grpSpMk id="344" creationId="{644D05BD-74A3-5C83-EB77-AB6024179F3E}"/>
          </ac:grpSpMkLst>
        </pc:grpChg>
        <pc:grpChg chg="mod">
          <ac:chgData name="Kokchun Giang" userId="67e2125d-ec8c-4323-9653-9824a2ad815f" providerId="ADAL" clId="{10EEDAB3-2DB0-BA4D-8CC6-6424E46A9142}" dt="2024-01-13T14:02:31.473" v="1245"/>
          <ac:grpSpMkLst>
            <pc:docMk/>
            <pc:sldMk cId="744054261" sldId="328"/>
            <ac:grpSpMk id="345" creationId="{6637AA81-32FF-4846-9ECD-C66AFD72E8F0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58" creationId="{D0041E76-845B-6A56-79F2-7C1A0B0BA154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59" creationId="{156B4720-4F89-D17A-D0E9-3558FE715E83}"/>
          </ac:grpSpMkLst>
        </pc:grpChg>
        <pc:grpChg chg="del mod">
          <ac:chgData name="Kokchun Giang" userId="67e2125d-ec8c-4323-9653-9824a2ad815f" providerId="ADAL" clId="{10EEDAB3-2DB0-BA4D-8CC6-6424E46A9142}" dt="2024-01-13T14:02:43.911" v="1268"/>
          <ac:grpSpMkLst>
            <pc:docMk/>
            <pc:sldMk cId="744054261" sldId="328"/>
            <ac:grpSpMk id="362" creationId="{B7F97AC3-0744-297B-EEE3-97E00935B921}"/>
          </ac:grpSpMkLst>
        </pc:grpChg>
        <pc:grpChg chg="add del mod">
          <ac:chgData name="Kokchun Giang" userId="67e2125d-ec8c-4323-9653-9824a2ad815f" providerId="ADAL" clId="{10EEDAB3-2DB0-BA4D-8CC6-6424E46A9142}" dt="2024-01-13T14:02:57.713" v="1286"/>
          <ac:grpSpMkLst>
            <pc:docMk/>
            <pc:sldMk cId="744054261" sldId="328"/>
            <ac:grpSpMk id="364" creationId="{743BAFED-B5E4-B9CF-04BE-39790E38C3C9}"/>
          </ac:grpSpMkLst>
        </pc:grpChg>
        <pc:grpChg chg="add del mod">
          <ac:chgData name="Kokchun Giang" userId="67e2125d-ec8c-4323-9653-9824a2ad815f" providerId="ADAL" clId="{10EEDAB3-2DB0-BA4D-8CC6-6424E46A9142}" dt="2024-01-13T14:02:55.655" v="1284"/>
          <ac:grpSpMkLst>
            <pc:docMk/>
            <pc:sldMk cId="744054261" sldId="328"/>
            <ac:grpSpMk id="369" creationId="{1BFA5337-B8F7-696C-8AD5-FDD8F022CF55}"/>
          </ac:grpSpMkLst>
        </pc:grpChg>
        <pc:grpChg chg="mod">
          <ac:chgData name="Kokchun Giang" userId="67e2125d-ec8c-4323-9653-9824a2ad815f" providerId="ADAL" clId="{10EEDAB3-2DB0-BA4D-8CC6-6424E46A9142}" dt="2024-01-13T14:02:55.434" v="1282"/>
          <ac:grpSpMkLst>
            <pc:docMk/>
            <pc:sldMk cId="744054261" sldId="328"/>
            <ac:grpSpMk id="371" creationId="{ED78A018-D697-2950-B1A4-528D2B569884}"/>
          </ac:grpSpMkLst>
        </pc:grpChg>
        <pc:grpChg chg="mod">
          <ac:chgData name="Kokchun Giang" userId="67e2125d-ec8c-4323-9653-9824a2ad815f" providerId="ADAL" clId="{10EEDAB3-2DB0-BA4D-8CC6-6424E46A9142}" dt="2024-01-13T14:02:55.200" v="1280"/>
          <ac:grpSpMkLst>
            <pc:docMk/>
            <pc:sldMk cId="744054261" sldId="328"/>
            <ac:grpSpMk id="373" creationId="{769E9157-601A-9EF3-111B-617858459BB6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75" creationId="{1028B69C-357D-3FC3-6D03-2C063CBD8AE6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75" creationId="{295AB655-9006-ADC4-1A09-28831245AC05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85" creationId="{AB45B9DA-42CF-022C-5458-9173C2FAC5BC}"/>
          </ac:grpSpMkLst>
        </pc:grpChg>
        <pc:grpChg chg="mod">
          <ac:chgData name="Kokchun Giang" userId="67e2125d-ec8c-4323-9653-9824a2ad815f" providerId="ADAL" clId="{10EEDAB3-2DB0-BA4D-8CC6-6424E46A9142}" dt="2024-01-13T14:03:30.974" v="1303"/>
          <ac:grpSpMkLst>
            <pc:docMk/>
            <pc:sldMk cId="744054261" sldId="328"/>
            <ac:grpSpMk id="390" creationId="{6FBADD5A-6682-E57E-7775-3F919CBC477F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96" creationId="{9063BAAB-358E-6660-8589-FEC88DC5F5BB}"/>
          </ac:grpSpMkLst>
        </pc:grpChg>
        <pc:grpChg chg="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398" creationId="{2D53917E-5AA0-C26A-AE1C-4F50C673476F}"/>
          </ac:grpSpMkLst>
        </pc:grpChg>
        <pc:grpChg chg="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401" creationId="{74A7A02F-097F-5D74-7A56-6F3A635D479C}"/>
          </ac:grpSpMkLst>
        </pc:grpChg>
        <pc:grpChg chg="del mod">
          <ac:chgData name="Kokchun Giang" userId="67e2125d-ec8c-4323-9653-9824a2ad815f" providerId="ADAL" clId="{10EEDAB3-2DB0-BA4D-8CC6-6424E46A9142}" dt="2024-01-13T14:03:49.575" v="1321"/>
          <ac:grpSpMkLst>
            <pc:docMk/>
            <pc:sldMk cId="744054261" sldId="328"/>
            <ac:grpSpMk id="404" creationId="{83289AAE-10D7-D9D8-8435-837A1C8B4969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07" creationId="{F5F8C07C-87C6-BC4C-1C64-5CA135BE2AAE}"/>
          </ac:grpSpMkLst>
        </pc:grpChg>
        <pc:grpChg chg="del mod">
          <ac:chgData name="Kokchun Giang" userId="67e2125d-ec8c-4323-9653-9824a2ad815f" providerId="ADAL" clId="{10EEDAB3-2DB0-BA4D-8CC6-6424E46A9142}" dt="2024-01-13T14:04:20.007" v="1364"/>
          <ac:grpSpMkLst>
            <pc:docMk/>
            <pc:sldMk cId="744054261" sldId="328"/>
            <ac:grpSpMk id="410" creationId="{7E507B68-C8C1-D9D7-4CAF-DCEB56252960}"/>
          </ac:grpSpMkLst>
        </pc:grpChg>
        <pc:grpChg chg="add del 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15" creationId="{EC53F87D-CDF7-2A58-1E3C-9E68D6693E2F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421" creationId="{032687ED-8AC3-7AF5-3079-1640A82E6FFD}"/>
          </ac:grpSpMkLst>
        </pc:grpChg>
        <pc:grpChg chg="mod">
          <ac:chgData name="Kokchun Giang" userId="67e2125d-ec8c-4323-9653-9824a2ad815f" providerId="ADAL" clId="{10EEDAB3-2DB0-BA4D-8CC6-6424E46A9142}" dt="2024-01-13T14:04:03.872" v="1342"/>
          <ac:grpSpMkLst>
            <pc:docMk/>
            <pc:sldMk cId="744054261" sldId="328"/>
            <ac:grpSpMk id="425" creationId="{FBA3E6F9-AE38-D91B-FDE1-0618A5894AB2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30" creationId="{6DFE5F96-9CF5-205F-E223-193191486107}"/>
          </ac:grpSpMkLst>
        </pc:grpChg>
        <pc:grpChg chg="del mod">
          <ac:chgData name="Kokchun Giang" userId="67e2125d-ec8c-4323-9653-9824a2ad815f" providerId="ADAL" clId="{10EEDAB3-2DB0-BA4D-8CC6-6424E46A9142}" dt="2024-01-13T14:04:18.219" v="1362"/>
          <ac:grpSpMkLst>
            <pc:docMk/>
            <pc:sldMk cId="744054261" sldId="328"/>
            <ac:grpSpMk id="435" creationId="{9F8D6279-00F0-1161-B3A3-FEE81BFBC554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36" creationId="{61871B16-80B7-0FF1-4862-2C59F9B3C108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44" creationId="{89490098-EBE5-AC2A-6FB5-3F8AE834B94F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45" creationId="{6E34E746-E9D6-E3C6-35BF-E2BC94F6EF3B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46" creationId="{45A17CEA-37A1-E34D-9EAC-0B8E6732BA0F}"/>
          </ac:grpSpMkLst>
        </pc:grpChg>
        <pc:grpChg chg="mod">
          <ac:chgData name="Kokchun Giang" userId="67e2125d-ec8c-4323-9653-9824a2ad815f" providerId="ADAL" clId="{10EEDAB3-2DB0-BA4D-8CC6-6424E46A9142}" dt="2024-01-13T14:04:50.772" v="1369"/>
          <ac:grpSpMkLst>
            <pc:docMk/>
            <pc:sldMk cId="744054261" sldId="328"/>
            <ac:grpSpMk id="449" creationId="{98308F53-E32D-F161-393D-2CBA6DB10D9C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55" creationId="{B91763C4-754E-8D01-FCDB-B803386AFA12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58" creationId="{81B1954F-CB7A-6602-5E29-5CE76D54BFC5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62" creationId="{161BDB15-5B58-FC21-DCF0-2E478AE4704E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78" creationId="{5886A7DC-631D-F071-ADC2-EB76F53A7236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91" creationId="{A80FD581-66D6-99C2-C6AF-E57E6726D38A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92" creationId="{0A750191-CFEB-43C7-9EAE-E9B0981ED7A1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502" creationId="{0A094B8C-CD2B-3FD3-721A-0513628DA8AA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503" creationId="{B2AF0F3B-A0F1-372D-FF89-964380B35D37}"/>
          </ac:grpSpMkLst>
        </pc:grpChg>
        <pc:inkChg chg="add del">
          <ac:chgData name="Kokchun Giang" userId="67e2125d-ec8c-4323-9653-9824a2ad815f" providerId="ADAL" clId="{10EEDAB3-2DB0-BA4D-8CC6-6424E46A9142}" dt="2024-01-13T13:51:47.266" v="844" actId="9405"/>
          <ac:inkMkLst>
            <pc:docMk/>
            <pc:sldMk cId="744054261" sldId="328"/>
            <ac:inkMk id="2" creationId="{C4CE77D6-43C9-0B41-A5CC-32B52918436F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3" creationId="{F249BD69-76C3-0D4B-98BB-747D801C186B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4" creationId="{1215E8FD-3D01-D1A5-785D-9640692B9AD5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5" creationId="{437C1945-D392-171F-24EF-1AE7098B4092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7" creationId="{302D1227-9968-E0ED-B5EB-DFD4B6ACC035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8" creationId="{8D3A45A6-17ED-064D-097D-ACFBBF4E1FCD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9" creationId="{1FA7FBDB-F3E0-91D7-D27C-0F1FCEA18373}"/>
          </ac:inkMkLst>
        </pc:inkChg>
        <pc:inkChg chg="add del mod">
          <ac:chgData name="Kokchun Giang" userId="67e2125d-ec8c-4323-9653-9824a2ad815f" providerId="ADAL" clId="{10EEDAB3-2DB0-BA4D-8CC6-6424E46A9142}" dt="2024-01-13T13:52:15.091" v="882" actId="9405"/>
          <ac:inkMkLst>
            <pc:docMk/>
            <pc:sldMk cId="744054261" sldId="328"/>
            <ac:inkMk id="11" creationId="{B6683361-B6DC-7E81-A02E-5B22AF2F6A51}"/>
          </ac:inkMkLst>
        </pc:inkChg>
        <pc:inkChg chg="add del mod">
          <ac:chgData name="Kokchun Giang" userId="67e2125d-ec8c-4323-9653-9824a2ad815f" providerId="ADAL" clId="{10EEDAB3-2DB0-BA4D-8CC6-6424E46A9142}" dt="2024-01-13T13:52:14.630" v="881" actId="9405"/>
          <ac:inkMkLst>
            <pc:docMk/>
            <pc:sldMk cId="744054261" sldId="328"/>
            <ac:inkMk id="12" creationId="{DC7ED591-5871-9833-F5B2-EFEF28A8A82A}"/>
          </ac:inkMkLst>
        </pc:inkChg>
        <pc:inkChg chg="add del mod">
          <ac:chgData name="Kokchun Giang" userId="67e2125d-ec8c-4323-9653-9824a2ad815f" providerId="ADAL" clId="{10EEDAB3-2DB0-BA4D-8CC6-6424E46A9142}" dt="2024-01-13T13:52:14.262" v="880" actId="9405"/>
          <ac:inkMkLst>
            <pc:docMk/>
            <pc:sldMk cId="744054261" sldId="328"/>
            <ac:inkMk id="13" creationId="{43AEC5A5-EE89-F1AF-E145-C73B7505C590}"/>
          </ac:inkMkLst>
        </pc:inkChg>
        <pc:inkChg chg="add del mod">
          <ac:chgData name="Kokchun Giang" userId="67e2125d-ec8c-4323-9653-9824a2ad815f" providerId="ADAL" clId="{10EEDAB3-2DB0-BA4D-8CC6-6424E46A9142}" dt="2024-01-13T13:52:13.748" v="879" actId="9405"/>
          <ac:inkMkLst>
            <pc:docMk/>
            <pc:sldMk cId="744054261" sldId="328"/>
            <ac:inkMk id="14" creationId="{E30EEC60-6D5D-D74E-C215-088E5EEC3963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5" creationId="{5697AADD-A79B-084B-B25B-D738CCA7B362}"/>
          </ac:inkMkLst>
        </pc:inkChg>
        <pc:inkChg chg="add del mod">
          <ac:chgData name="Kokchun Giang" userId="67e2125d-ec8c-4323-9653-9824a2ad815f" providerId="ADAL" clId="{10EEDAB3-2DB0-BA4D-8CC6-6424E46A9142}" dt="2024-01-13T13:52:13.646" v="878" actId="9405"/>
          <ac:inkMkLst>
            <pc:docMk/>
            <pc:sldMk cId="744054261" sldId="328"/>
            <ac:inkMk id="15" creationId="{E7F62DC5-E0C4-6ECA-5F1F-4F9B5874F7A5}"/>
          </ac:inkMkLst>
        </pc:inkChg>
        <pc:inkChg chg="add del mod">
          <ac:chgData name="Kokchun Giang" userId="67e2125d-ec8c-4323-9653-9824a2ad815f" providerId="ADAL" clId="{10EEDAB3-2DB0-BA4D-8CC6-6424E46A9142}" dt="2024-01-13T13:52:13.204" v="877" actId="9405"/>
          <ac:inkMkLst>
            <pc:docMk/>
            <pc:sldMk cId="744054261" sldId="328"/>
            <ac:inkMk id="16" creationId="{5CC652E0-93DF-98FA-A880-F707CD61CB2C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6" creationId="{E71BA220-68CC-0FCB-BCDF-D178589F438D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7" creationId="{1C6E00F6-8112-6D27-8717-24042D465629}"/>
          </ac:inkMkLst>
        </pc:inkChg>
        <pc:inkChg chg="add del mod">
          <ac:chgData name="Kokchun Giang" userId="67e2125d-ec8c-4323-9653-9824a2ad815f" providerId="ADAL" clId="{10EEDAB3-2DB0-BA4D-8CC6-6424E46A9142}" dt="2024-01-13T13:52:12.817" v="876"/>
          <ac:inkMkLst>
            <pc:docMk/>
            <pc:sldMk cId="744054261" sldId="328"/>
            <ac:inkMk id="17" creationId="{F9BA7236-E77B-8FF2-270F-EE2C3502A703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8" creationId="{0907DE02-48C3-76C5-38B1-C0861CE5CE89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9" creationId="{C76906A7-22F1-C2F0-B977-F473FD873B48}"/>
          </ac:inkMkLst>
        </pc:inkChg>
        <pc:inkChg chg="add del mod">
          <ac:chgData name="Kokchun Giang" userId="67e2125d-ec8c-4323-9653-9824a2ad815f" providerId="ADAL" clId="{10EEDAB3-2DB0-BA4D-8CC6-6424E46A9142}" dt="2024-01-13T13:52:09.316" v="874" actId="9405"/>
          <ac:inkMkLst>
            <pc:docMk/>
            <pc:sldMk cId="744054261" sldId="328"/>
            <ac:inkMk id="19" creationId="{CD48CBCD-7669-5D4F-52F2-125C2EC3845B}"/>
          </ac:inkMkLst>
        </pc:inkChg>
        <pc:inkChg chg="add del mod">
          <ac:chgData name="Kokchun Giang" userId="67e2125d-ec8c-4323-9653-9824a2ad815f" providerId="ADAL" clId="{10EEDAB3-2DB0-BA4D-8CC6-6424E46A9142}" dt="2024-01-13T13:52:08.172" v="873" actId="9405"/>
          <ac:inkMkLst>
            <pc:docMk/>
            <pc:sldMk cId="744054261" sldId="328"/>
            <ac:inkMk id="20" creationId="{6296F4C0-517A-B4F4-AA09-F4B9819BB67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1" creationId="{AB43371F-7FA9-4E40-E4AC-5C3B82DD7FD2}"/>
          </ac:inkMkLst>
        </pc:inkChg>
        <pc:inkChg chg="add del mod">
          <ac:chgData name="Kokchun Giang" userId="67e2125d-ec8c-4323-9653-9824a2ad815f" providerId="ADAL" clId="{10EEDAB3-2DB0-BA4D-8CC6-6424E46A9142}" dt="2024-01-13T13:52:07.500" v="872" actId="9405"/>
          <ac:inkMkLst>
            <pc:docMk/>
            <pc:sldMk cId="744054261" sldId="328"/>
            <ac:inkMk id="21" creationId="{DC97B5EC-3880-41E1-8764-135BDEE29135}"/>
          </ac:inkMkLst>
        </pc:inkChg>
        <pc:inkChg chg="add del mod">
          <ac:chgData name="Kokchun Giang" userId="67e2125d-ec8c-4323-9653-9824a2ad815f" providerId="ADAL" clId="{10EEDAB3-2DB0-BA4D-8CC6-6424E46A9142}" dt="2024-01-13T13:52:06.974" v="871" actId="9405"/>
          <ac:inkMkLst>
            <pc:docMk/>
            <pc:sldMk cId="744054261" sldId="328"/>
            <ac:inkMk id="22" creationId="{03E1EF36-CE4E-C947-44EE-A19E70307C9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2" creationId="{3C5E4572-0A70-8A17-A706-31DAE677EA38}"/>
          </ac:inkMkLst>
        </pc:inkChg>
        <pc:inkChg chg="add del mod">
          <ac:chgData name="Kokchun Giang" userId="67e2125d-ec8c-4323-9653-9824a2ad815f" providerId="ADAL" clId="{10EEDAB3-2DB0-BA4D-8CC6-6424E46A9142}" dt="2024-01-13T13:52:06.416" v="870" actId="9405"/>
          <ac:inkMkLst>
            <pc:docMk/>
            <pc:sldMk cId="744054261" sldId="328"/>
            <ac:inkMk id="23" creationId="{BDB77843-5745-4CD6-7073-33C088FBD04A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3" creationId="{C8999FD9-B490-8B80-186C-5989E182182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4" creationId="{E2651CCB-5644-0404-0A53-BD741E7520FF}"/>
          </ac:inkMkLst>
        </pc:inkChg>
        <pc:inkChg chg="add del mod">
          <ac:chgData name="Kokchun Giang" userId="67e2125d-ec8c-4323-9653-9824a2ad815f" providerId="ADAL" clId="{10EEDAB3-2DB0-BA4D-8CC6-6424E46A9142}" dt="2024-01-13T13:52:06.011" v="869"/>
          <ac:inkMkLst>
            <pc:docMk/>
            <pc:sldMk cId="744054261" sldId="328"/>
            <ac:inkMk id="24" creationId="{F2005DD0-FAAE-97E5-DF5D-0619C8A809A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5" creationId="{2D154694-9C75-B63E-D015-6265F5D1D9AF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6" creationId="{E1818E0A-FA3B-F410-4CF3-CF7F48021E6C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7" creationId="{C605F9E4-A845-9EB3-31A0-FEFC29208668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9" creationId="{329309F5-8916-174D-8391-A9E345BCDA82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0" creationId="{48C14C99-675E-D962-4C43-5FECD99B061B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1" creationId="{8991E73E-8FCF-A2A4-1A89-51529408A7CD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2" creationId="{CF5E509E-173B-A919-8638-8670D36A57A1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3" creationId="{D03F94AA-D7C1-E079-C544-55D32E0A897E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4" creationId="{17E33852-9C59-D901-2431-7141EEE53D45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5" creationId="{7E6F1CBC-3D98-1E6F-066F-2CC00D720837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6" creationId="{27196E0C-6594-F0E9-25C4-07C094DC9F4F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7" creationId="{BA06F44D-710D-106E-C552-DB537C67EA28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39" creationId="{55052A32-5456-44BA-3735-AD92F3926F3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0" creationId="{5007C5A2-71C0-E7AF-0626-559AF9A2FB8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1" creationId="{9CACE4D8-CBDE-5B48-819E-628F59DF5659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2" creationId="{900897A7-DF73-A244-74AB-1C4DA245AF92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3" creationId="{438B2B55-AAEF-D000-0F9D-9B91618BCB2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4" creationId="{08857929-491A-DEBF-A1FA-988A93AA57CA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5" creationId="{886908F0-C639-64EB-6011-51DA8BF09411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47" creationId="{58E78CAA-3807-0D89-A49F-34D9BFA7616F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48" creationId="{ED0F1FCC-1E5A-F95D-38BC-7424E1F97F5D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50" creationId="{0285480F-1822-7871-6108-B82E8A54F1ED}"/>
          </ac:inkMkLst>
        </pc:inkChg>
        <pc:inkChg chg="add del">
          <ac:chgData name="Kokchun Giang" userId="67e2125d-ec8c-4323-9653-9824a2ad815f" providerId="ADAL" clId="{10EEDAB3-2DB0-BA4D-8CC6-6424E46A9142}" dt="2024-01-13T15:28:02.598" v="2909" actId="478"/>
          <ac:inkMkLst>
            <pc:docMk/>
            <pc:sldMk cId="744054261" sldId="328"/>
            <ac:inkMk id="52" creationId="{D7839A29-EB19-63F0-B209-BEE9664F75D9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3" creationId="{7ABBDE09-3D26-F4A0-ADB5-0EBEC22FCA6B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4" creationId="{9681790C-C9C0-B138-2B2A-A583CDD6A3E1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5" creationId="{EE557411-78F1-F8C7-96DA-CE7EBAF95665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6" creationId="{79196D64-63D9-B9E2-3258-9F7BFFC442D2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7" creationId="{0F67541E-43A2-BB4B-0E61-5D6811F7A143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8" creationId="{B98EE57F-4F9C-205E-4F17-B31ACB45F12A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9" creationId="{6A4FC0DC-977A-1B23-AE50-D34386D6022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1" creationId="{1F061B85-1765-763D-DAD0-8D00D66105E1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2" creationId="{48C86422-3082-542C-B01F-7795436CC37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3" creationId="{5BA2F2E1-5EBD-FAC5-67B6-DD71D74659C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4" creationId="{A2C431CC-93A9-1E32-50A6-CC6C449C9D7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5" creationId="{389C0F89-0D31-5E1D-4790-F772D338B92D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6" creationId="{CEEBA367-7953-EF69-B401-3C7831740340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7" creationId="{02573652-9AB3-5805-F638-BB8F7F3C4D1A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8" creationId="{6F5A85CD-9139-65BF-BC85-F55A35AFD3B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9" creationId="{F8357833-6F33-E7E2-2AD5-C08120233B85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70" creationId="{C152E6C2-18E1-CA9A-82CD-4339D68FF4E2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71" creationId="{8CE0D0A6-82D8-82B6-E42A-DD5092344B7D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3" creationId="{23B9B765-AFF8-A61A-B764-85EFDB790564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4" creationId="{E05F19D9-881F-A278-06A9-F44167148C6E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5" creationId="{40C71D6D-203A-348E-7B79-7E82DCAEFB38}"/>
          </ac:inkMkLst>
        </pc:inkChg>
        <pc:inkChg chg="add del mod">
          <ac:chgData name="Kokchun Giang" userId="67e2125d-ec8c-4323-9653-9824a2ad815f" providerId="ADAL" clId="{10EEDAB3-2DB0-BA4D-8CC6-6424E46A9142}" dt="2024-01-13T13:54:40.684" v="969" actId="9405"/>
          <ac:inkMkLst>
            <pc:docMk/>
            <pc:sldMk cId="744054261" sldId="328"/>
            <ac:inkMk id="76" creationId="{924C82D2-CEF4-7E9C-DCCB-547EBAD2F918}"/>
          </ac:inkMkLst>
        </pc:inkChg>
        <pc:inkChg chg="add del mod">
          <ac:chgData name="Kokchun Giang" userId="67e2125d-ec8c-4323-9653-9824a2ad815f" providerId="ADAL" clId="{10EEDAB3-2DB0-BA4D-8CC6-6424E46A9142}" dt="2024-01-13T13:54:40.276" v="968" actId="9405"/>
          <ac:inkMkLst>
            <pc:docMk/>
            <pc:sldMk cId="744054261" sldId="328"/>
            <ac:inkMk id="77" creationId="{9FC92442-2B6D-7603-D44C-8BAF508D6D90}"/>
          </ac:inkMkLst>
        </pc:inkChg>
        <pc:inkChg chg="add del mod">
          <ac:chgData name="Kokchun Giang" userId="67e2125d-ec8c-4323-9653-9824a2ad815f" providerId="ADAL" clId="{10EEDAB3-2DB0-BA4D-8CC6-6424E46A9142}" dt="2024-01-13T13:54:39.936" v="967"/>
          <ac:inkMkLst>
            <pc:docMk/>
            <pc:sldMk cId="744054261" sldId="328"/>
            <ac:inkMk id="78" creationId="{2F4C68F3-D4CA-985E-C9B9-754F4BF3B226}"/>
          </ac:inkMkLst>
        </pc:inkChg>
        <pc:inkChg chg="add del mod">
          <ac:chgData name="Kokchun Giang" userId="67e2125d-ec8c-4323-9653-9824a2ad815f" providerId="ADAL" clId="{10EEDAB3-2DB0-BA4D-8CC6-6424E46A9142}" dt="2024-01-13T13:54:39.700" v="965" actId="9405"/>
          <ac:inkMkLst>
            <pc:docMk/>
            <pc:sldMk cId="744054261" sldId="328"/>
            <ac:inkMk id="80" creationId="{70FFF4DA-26B1-6626-AA47-BA6BF58A07B1}"/>
          </ac:inkMkLst>
        </pc:inkChg>
        <pc:inkChg chg="add del mod">
          <ac:chgData name="Kokchun Giang" userId="67e2125d-ec8c-4323-9653-9824a2ad815f" providerId="ADAL" clId="{10EEDAB3-2DB0-BA4D-8CC6-6424E46A9142}" dt="2024-01-13T13:54:39.500" v="964" actId="9405"/>
          <ac:inkMkLst>
            <pc:docMk/>
            <pc:sldMk cId="744054261" sldId="328"/>
            <ac:inkMk id="81" creationId="{B36C44F9-D9D7-959D-B918-97384F2B7BC3}"/>
          </ac:inkMkLst>
        </pc:inkChg>
        <pc:inkChg chg="add del mod">
          <ac:chgData name="Kokchun Giang" userId="67e2125d-ec8c-4323-9653-9824a2ad815f" providerId="ADAL" clId="{10EEDAB3-2DB0-BA4D-8CC6-6424E46A9142}" dt="2024-01-13T13:54:39.280" v="963"/>
          <ac:inkMkLst>
            <pc:docMk/>
            <pc:sldMk cId="744054261" sldId="328"/>
            <ac:inkMk id="82" creationId="{BB0A344E-24E2-97EC-48FF-972EEE3BD83B}"/>
          </ac:inkMkLst>
        </pc:inkChg>
        <pc:inkChg chg="add del">
          <ac:chgData name="Kokchun Giang" userId="67e2125d-ec8c-4323-9653-9824a2ad815f" providerId="ADAL" clId="{10EEDAB3-2DB0-BA4D-8CC6-6424E46A9142}" dt="2024-01-13T13:54:39.003" v="960" actId="9405"/>
          <ac:inkMkLst>
            <pc:docMk/>
            <pc:sldMk cId="744054261" sldId="328"/>
            <ac:inkMk id="83" creationId="{DB8097D8-000E-EAFC-562D-B60E991456CE}"/>
          </ac:inkMkLst>
        </pc:inkChg>
        <pc:inkChg chg="add mod">
          <ac:chgData name="Kokchun Giang" userId="67e2125d-ec8c-4323-9653-9824a2ad815f" providerId="ADAL" clId="{10EEDAB3-2DB0-BA4D-8CC6-6424E46A9142}" dt="2024-01-13T13:54:43.398" v="972"/>
          <ac:inkMkLst>
            <pc:docMk/>
            <pc:sldMk cId="744054261" sldId="328"/>
            <ac:inkMk id="85" creationId="{320C95EA-970A-78B7-BC60-7606D81E348F}"/>
          </ac:inkMkLst>
        </pc:inkChg>
        <pc:inkChg chg="add mod">
          <ac:chgData name="Kokchun Giang" userId="67e2125d-ec8c-4323-9653-9824a2ad815f" providerId="ADAL" clId="{10EEDAB3-2DB0-BA4D-8CC6-6424E46A9142}" dt="2024-01-13T13:54:43.398" v="972"/>
          <ac:inkMkLst>
            <pc:docMk/>
            <pc:sldMk cId="744054261" sldId="328"/>
            <ac:inkMk id="86" creationId="{35BAEEA2-AE75-E09F-F03E-B729B442C514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88" creationId="{34C276A1-9348-2BA7-1F89-BC571C46F36E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89" creationId="{410FAE94-9F80-AC11-0B0E-4B1CE18C5AE0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0" creationId="{56AFD5BB-24C5-5405-52D5-0D86768A0E1F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1" creationId="{282B2071-35A3-93A7-7948-E87394928222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2" creationId="{72E7867E-7603-E421-A7FC-D7A890F22164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3" creationId="{67761458-DE5F-54F3-8EC2-4B2E3B05792D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4" creationId="{DB1F645A-A3C5-02A0-DDCF-FD6E4CD60FA5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6" creationId="{170787D8-C6C4-DA1D-1DFF-ACDF91831635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98" creationId="{523AF5F8-ED11-D409-6C74-E1626FC37B55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99" creationId="{59BA5092-E2DA-8A69-D8FA-5C07A0692947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0" creationId="{A2666DAB-5405-9606-E66D-78291E801393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1" creationId="{99C2CF94-29A8-FC46-7F68-B9B46C9388B1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3" creationId="{018F3B12-A3BB-3B23-54F0-29AE99A4AD30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4" creationId="{8DC3744E-9022-57E1-7387-3C3BF9E49CB1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5" creationId="{5B1A2647-E5BE-6377-C819-7510A330D4DE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6" creationId="{676BA212-F5E0-4AAC-F75B-3A5A540A5440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08" creationId="{C3B28079-B6FE-255B-99CC-96B659DC2A66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09" creationId="{13F5EC76-6FD8-4924-F6EC-4F2146A04D79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0" creationId="{CED1DFD9-03F9-556E-8594-45A6DBB103CD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1" creationId="{13EEC86C-3BB2-D1A7-883F-45ADD8C16052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2" creationId="{211E7885-8927-DFDA-F1E7-0149570306F8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3" creationId="{079F1584-5C61-373F-B8CD-6029DB18621B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4" creationId="{29F5E7C5-8381-90DE-499D-B6B2BB8D87E5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5" creationId="{92AF19BB-12E4-AE32-9F12-C8FA456E2584}"/>
          </ac:inkMkLst>
        </pc:inkChg>
        <pc:inkChg chg="add mod">
          <ac:chgData name="Kokchun Giang" userId="67e2125d-ec8c-4323-9653-9824a2ad815f" providerId="ADAL" clId="{10EEDAB3-2DB0-BA4D-8CC6-6424E46A9142}" dt="2024-01-13T15:29:33.220" v="2918" actId="1076"/>
          <ac:inkMkLst>
            <pc:docMk/>
            <pc:sldMk cId="744054261" sldId="328"/>
            <ac:inkMk id="117" creationId="{116F4E42-BCA1-F23A-5B81-591645FF554A}"/>
          </ac:inkMkLst>
        </pc:inkChg>
        <pc:inkChg chg="add del mod">
          <ac:chgData name="Kokchun Giang" userId="67e2125d-ec8c-4323-9653-9824a2ad815f" providerId="ADAL" clId="{10EEDAB3-2DB0-BA4D-8CC6-6424E46A9142}" dt="2024-01-13T13:56:34.119" v="1021" actId="9405"/>
          <ac:inkMkLst>
            <pc:docMk/>
            <pc:sldMk cId="744054261" sldId="328"/>
            <ac:inkMk id="118" creationId="{E1A65111-7339-528F-B2C4-B1D66DDC4EBB}"/>
          </ac:inkMkLst>
        </pc:inkChg>
        <pc:inkChg chg="add del mod">
          <ac:chgData name="Kokchun Giang" userId="67e2125d-ec8c-4323-9653-9824a2ad815f" providerId="ADAL" clId="{10EEDAB3-2DB0-BA4D-8CC6-6424E46A9142}" dt="2024-01-13T13:56:33.727" v="1020" actId="9405"/>
          <ac:inkMkLst>
            <pc:docMk/>
            <pc:sldMk cId="744054261" sldId="328"/>
            <ac:inkMk id="119" creationId="{1EF7A442-FDB0-47DD-9EE2-F8AB36C1F448}"/>
          </ac:inkMkLst>
        </pc:inkChg>
        <pc:inkChg chg="add del mod">
          <ac:chgData name="Kokchun Giang" userId="67e2125d-ec8c-4323-9653-9824a2ad815f" providerId="ADAL" clId="{10EEDAB3-2DB0-BA4D-8CC6-6424E46A9142}" dt="2024-01-13T13:56:33.527" v="1019" actId="9405"/>
          <ac:inkMkLst>
            <pc:docMk/>
            <pc:sldMk cId="744054261" sldId="328"/>
            <ac:inkMk id="120" creationId="{AF474A09-62B3-33FC-19EE-3CEF4D503120}"/>
          </ac:inkMkLst>
        </pc:inkChg>
        <pc:inkChg chg="add del mod">
          <ac:chgData name="Kokchun Giang" userId="67e2125d-ec8c-4323-9653-9824a2ad815f" providerId="ADAL" clId="{10EEDAB3-2DB0-BA4D-8CC6-6424E46A9142}" dt="2024-01-13T13:56:33.328" v="1018" actId="9405"/>
          <ac:inkMkLst>
            <pc:docMk/>
            <pc:sldMk cId="744054261" sldId="328"/>
            <ac:inkMk id="121" creationId="{387F0F8F-5B0D-FD89-FEAE-AE3DE68B04F3}"/>
          </ac:inkMkLst>
        </pc:inkChg>
        <pc:inkChg chg="add del mod">
          <ac:chgData name="Kokchun Giang" userId="67e2125d-ec8c-4323-9653-9824a2ad815f" providerId="ADAL" clId="{10EEDAB3-2DB0-BA4D-8CC6-6424E46A9142}" dt="2024-01-13T13:56:33.136" v="1017" actId="9405"/>
          <ac:inkMkLst>
            <pc:docMk/>
            <pc:sldMk cId="744054261" sldId="328"/>
            <ac:inkMk id="122" creationId="{C5EB7435-83F1-2271-60E4-33EDE670C160}"/>
          </ac:inkMkLst>
        </pc:inkChg>
        <pc:inkChg chg="add del mod">
          <ac:chgData name="Kokchun Giang" userId="67e2125d-ec8c-4323-9653-9824a2ad815f" providerId="ADAL" clId="{10EEDAB3-2DB0-BA4D-8CC6-6424E46A9142}" dt="2024-01-13T13:56:32.946" v="1016" actId="9405"/>
          <ac:inkMkLst>
            <pc:docMk/>
            <pc:sldMk cId="744054261" sldId="328"/>
            <ac:inkMk id="123" creationId="{3E4B24B2-C612-3DF7-ED2B-87417F92C98E}"/>
          </ac:inkMkLst>
        </pc:inkChg>
        <pc:inkChg chg="add del mod">
          <ac:chgData name="Kokchun Giang" userId="67e2125d-ec8c-4323-9653-9824a2ad815f" providerId="ADAL" clId="{10EEDAB3-2DB0-BA4D-8CC6-6424E46A9142}" dt="2024-01-13T13:56:32.736" v="1015" actId="9405"/>
          <ac:inkMkLst>
            <pc:docMk/>
            <pc:sldMk cId="744054261" sldId="328"/>
            <ac:inkMk id="124" creationId="{58EDDD54-6271-112E-7996-7E967CD544AF}"/>
          </ac:inkMkLst>
        </pc:inkChg>
        <pc:inkChg chg="add del mod">
          <ac:chgData name="Kokchun Giang" userId="67e2125d-ec8c-4323-9653-9824a2ad815f" providerId="ADAL" clId="{10EEDAB3-2DB0-BA4D-8CC6-6424E46A9142}" dt="2024-01-13T13:56:32.545" v="1014"/>
          <ac:inkMkLst>
            <pc:docMk/>
            <pc:sldMk cId="744054261" sldId="328"/>
            <ac:inkMk id="125" creationId="{ACD81723-B52F-9B5A-0011-56B663A3C3F9}"/>
          </ac:inkMkLst>
        </pc:inkChg>
        <pc:inkChg chg="add del">
          <ac:chgData name="Kokchun Giang" userId="67e2125d-ec8c-4323-9653-9824a2ad815f" providerId="ADAL" clId="{10EEDAB3-2DB0-BA4D-8CC6-6424E46A9142}" dt="2024-01-13T13:56:32.144" v="1011" actId="9405"/>
          <ac:inkMkLst>
            <pc:docMk/>
            <pc:sldMk cId="744054261" sldId="328"/>
            <ac:inkMk id="126" creationId="{0A408C1C-2021-6FA3-0BB5-CDDCBC5D7913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127" creationId="{17F12DB7-C780-528E-A965-AEAC04CE9FF2}"/>
          </ac:inkMkLst>
        </pc:inkChg>
        <pc:inkChg chg="add mod">
          <ac:chgData name="Kokchun Giang" userId="67e2125d-ec8c-4323-9653-9824a2ad815f" providerId="ADAL" clId="{10EEDAB3-2DB0-BA4D-8CC6-6424E46A9142}" dt="2024-01-13T15:27:53.268" v="2907" actId="164"/>
          <ac:inkMkLst>
            <pc:docMk/>
            <pc:sldMk cId="744054261" sldId="328"/>
            <ac:inkMk id="128" creationId="{EAF1A641-E57D-EF05-F61E-5351BEDBDA1A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29" creationId="{3B2FD4EF-06A3-D85B-BCD6-939C2CDF52C1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0" creationId="{25820F99-BF84-02BB-5210-AC8606C0B468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1" creationId="{850C2032-C66A-0F0E-201E-C45047258274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2" creationId="{7C88D281-A55E-2123-CE52-441A05E38220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3" creationId="{C11EE1FD-EA5A-CD0A-4355-B2A6E49341B1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5" creationId="{5FA4A7E2-E2D1-B615-3356-98743440FEA9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6" creationId="{4470483B-CA6E-6E57-FB9F-C42BFCC9762F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8" creationId="{E55BDE5A-D4BA-2000-35BA-B5C90EBA20CC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9" creationId="{4618AEB4-5196-CD83-48C0-58CDB6CD9E73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0" creationId="{DC50C8F5-00B5-061A-000D-A6288CA55224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1" creationId="{1AAFBEF4-F485-6758-13F1-EED9AB4AFE3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2" creationId="{8B05DB7E-2ED4-05A8-586E-36FBAE90EA35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3" creationId="{4C6675AB-1E73-AA67-BC00-BEA2BCFCAB0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4" creationId="{478CB76E-F272-70DE-B800-8B9AE4FC20CB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5" creationId="{DA466ED3-6078-E6FA-D240-A30A2FEA778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6" creationId="{12C42A29-D421-3C45-7A98-0D8AE5222EEF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7" creationId="{BD4D3D2A-EF21-0C62-43FD-099C35F3C37D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8" creationId="{53842763-1972-F69C-9D47-898B65F4850A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9" creationId="{2FCC5475-DCC3-11CD-380C-8F003B466AE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50" creationId="{9D229F06-F02A-3430-F667-E37213E44B5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2" creationId="{E0A5446B-9835-63F4-F214-0822CAD0DD6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3" creationId="{A6AE4F06-5EF0-52EA-8671-067F22BE5E0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4" creationId="{FC714DD5-19A6-E5F5-2560-A6426BDED278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5" creationId="{67A99FFB-A17E-DB00-8230-B80FC24D0253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6" creationId="{2D03198A-67EB-D184-E8F4-2394A0C1F4FF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7" creationId="{95B9E45E-0E8D-725A-CA28-B595647C2B4C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8" creationId="{6BC79CEA-FA5A-3551-3529-EEA96EF1D9FB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9" creationId="{2F2E22FE-4150-155B-EDED-B4A605A7AA4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0" creationId="{32A4CEF2-C0CC-6B0C-AD5A-7DA5B0BE5CA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1" creationId="{17B12099-9F34-5B50-1FA4-0FE576311F9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2" creationId="{CCFA5834-7AC8-C27B-48F2-2BB9BD22C6AA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3" creationId="{F0AEE607-CAAC-FBF4-1FC8-C0A62D318721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5" creationId="{D07E38BF-BA2D-F906-EED1-CE391719C01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6" creationId="{8C62AF1B-C104-1461-96E8-62B985FDB1EE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7" creationId="{766AD41B-F346-2412-4FE2-85CEB0ACA66B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8" creationId="{75F0D662-E1B2-BEEF-AD95-EF34B970B257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9" creationId="{F971A5D7-F4EA-70DC-E24E-110F9F02C76F}"/>
          </ac:inkMkLst>
        </pc:inkChg>
        <pc:inkChg chg="add del">
          <ac:chgData name="Kokchun Giang" userId="67e2125d-ec8c-4323-9653-9824a2ad815f" providerId="ADAL" clId="{10EEDAB3-2DB0-BA4D-8CC6-6424E46A9142}" dt="2024-01-13T15:28:33.444" v="2915" actId="478"/>
          <ac:inkMkLst>
            <pc:docMk/>
            <pc:sldMk cId="744054261" sldId="328"/>
            <ac:inkMk id="170" creationId="{98D2165F-5CF9-9D5B-CC0A-E146F0D8976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71" creationId="{CB5E85D1-12DD-8238-C0E4-96A28CC427C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72" creationId="{846E571F-0C7B-E284-FC37-15D06DFF7704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6" creationId="{FAE6586E-A4EA-68E8-9A05-7E002B5CE07D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7" creationId="{247A9C27-A4BD-663D-62E4-0BAEE5F4D341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8" creationId="{74817BE0-6042-AD68-C362-5B40BC85FC81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9" creationId="{62F183A6-31D2-6CB5-DD29-3B5D7D50ED40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0" creationId="{DA04CD70-33F7-0632-BBD6-6B3645A88AF7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1" creationId="{82DF8F50-0FC0-2CD1-7B0A-73A6A6FD7DE6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2" creationId="{ADF1FBB2-1946-F151-711D-5E43498CA41A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3" creationId="{CAE059EF-A0E4-AD5F-E858-22A1B3B21FE4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4" creationId="{E13827B2-25C3-126A-300F-58682D6BAB68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5" creationId="{36EE3B3E-F9DA-790D-C7C1-D6F1F73AC0F3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6" creationId="{60D0D3BB-EE71-4B1A-54D6-0A5494A623C3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7" creationId="{D2E5976F-27CA-519D-9934-D13C0CE636C1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0" creationId="{B59D1A4A-67F2-9636-89CF-605316E9FBE5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1" creationId="{B70473C0-74C6-98C2-7B6C-9492734001D8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2" creationId="{117045E6-BD68-B587-279B-DC9614A8BC73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3" creationId="{1DF5D2BF-2D95-4331-89F8-F2D0578BF04B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4" creationId="{C9DDD9E6-9B48-F9B9-9302-1770FAEBA33E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5" creationId="{2CB9D527-5A7C-9A0C-5749-62291317505C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196" creationId="{A0B5A1D6-AD7F-9C91-1BCF-6519FD33DF13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199" creationId="{359AE220-B3F8-4D5E-65EB-554037613EE0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0" creationId="{DFA62C24-D243-D013-04C0-277F8B75E3CB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1" creationId="{5A37F811-E84E-D14F-E35A-1AE338D956AB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2" creationId="{4080B42C-772B-DCF7-3997-DB26654D3968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3" creationId="{7DA2F7AE-DB1D-56FC-E042-9316991E6590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4" creationId="{948470C9-CB56-28DF-B79D-BA58B7DC8314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5" creationId="{51F9F99E-2FE9-9CEA-BC10-1C657BF69EC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08" creationId="{4AF58931-AE1E-4411-F67D-9597B4C58F1E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09" creationId="{2E776BDE-6FCB-C44E-E3EF-B70B4562774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0" creationId="{B5D389A3-DCB7-B4D3-0BA3-BEF46970D350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1" creationId="{793C54A6-C69E-7389-1B42-B4D126100C4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2" creationId="{21A64400-E5B2-1C63-7656-A97BCB0CECB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3" creationId="{27FFAF67-6892-5D2A-249C-AAA4B58B886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4" creationId="{0AD94486-BC4E-C7D8-30A2-960D7E37F0A1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5" creationId="{506009ED-EC76-C6EE-4222-70D74CB4BB5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6" creationId="{B813DCFE-8E61-38C1-7160-1F9019FF6A47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7" creationId="{C36FD68C-52A7-9425-9AD2-1839ADA24CD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8" creationId="{F29730B7-27DB-70AF-7767-22869EEEB23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9" creationId="{120F6FA8-5739-65A7-2113-2CCC1DE0D18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0" creationId="{0FF938A2-EE56-FC1A-EE5A-35F3A03E1A6C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1" creationId="{00A90785-F8B2-CDC0-3D3F-E9459598C13C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2" creationId="{AB8A6384-3E60-CBD4-1981-7B3E5DED46FA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3" creationId="{70D40866-0C2F-80CD-150C-D50E768A59F3}"/>
          </ac:inkMkLst>
        </pc:inkChg>
        <pc:inkChg chg="add mod">
          <ac:chgData name="Kokchun Giang" userId="67e2125d-ec8c-4323-9653-9824a2ad815f" providerId="ADAL" clId="{10EEDAB3-2DB0-BA4D-8CC6-6424E46A9142}" dt="2024-01-13T15:28:57.824" v="2916" actId="164"/>
          <ac:inkMkLst>
            <pc:docMk/>
            <pc:sldMk cId="744054261" sldId="328"/>
            <ac:inkMk id="224" creationId="{DA9640A6-7CD1-2222-54DD-D3FB6CA9861C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5" creationId="{66BB9D10-E423-451B-4802-5BC8426FD45F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6" creationId="{66523843-F2A1-58F1-E92F-75C1313EE7E6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7" creationId="{AC4B0429-7A95-890E-EB04-8B2AE7337DD8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28" creationId="{F063C89A-03A8-C233-1D0A-8005FCEC23E1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29" creationId="{3A7EDB1E-05F8-779F-36BF-08AA39FEBC0C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36" creationId="{07688F4A-97A8-4ACD-A665-94D0D39B49A9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38" creationId="{4DF7679A-63E0-A2C4-6519-A392E641B074}"/>
          </ac:inkMkLst>
        </pc:inkChg>
        <pc:inkChg chg="add mod">
          <ac:chgData name="Kokchun Giang" userId="67e2125d-ec8c-4323-9653-9824a2ad815f" providerId="ADAL" clId="{10EEDAB3-2DB0-BA4D-8CC6-6424E46A9142}" dt="2024-01-13T15:28:57.824" v="2916" actId="164"/>
          <ac:inkMkLst>
            <pc:docMk/>
            <pc:sldMk cId="744054261" sldId="328"/>
            <ac:inkMk id="240" creationId="{D2ED3A33-FD58-A7FD-187F-59E32D9ADFF0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1" creationId="{0FFFE1CE-477E-DE7C-F91F-5635B406BDD3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2" creationId="{674BCE6A-8445-E521-4B93-948EE5BE86BE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3" creationId="{C0D5CDC6-79EE-BCC3-9279-491E1AEC67FC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4" creationId="{F5FB83B6-361E-D70D-C681-DD6D65AC6548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5" creationId="{9736144C-91C5-ADC2-2207-0C64A8411AFA}"/>
          </ac:inkMkLst>
        </pc:inkChg>
        <pc:inkChg chg="add del mod">
          <ac:chgData name="Kokchun Giang" userId="67e2125d-ec8c-4323-9653-9824a2ad815f" providerId="ADAL" clId="{10EEDAB3-2DB0-BA4D-8CC6-6424E46A9142}" dt="2024-01-13T13:58:19.984" v="1134"/>
          <ac:inkMkLst>
            <pc:docMk/>
            <pc:sldMk cId="744054261" sldId="328"/>
            <ac:inkMk id="246" creationId="{62742200-A66B-94D3-0493-A3CF4B4AA91D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8" creationId="{012A5F08-D9F0-C29F-FD80-2F19EA38692D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0" creationId="{9A30AF23-BD1C-76D3-67A1-E22C7F1EF3BC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1" creationId="{75348921-5351-C3FB-9507-C6C8960BCA78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2" creationId="{B960F8FC-7759-2415-36FD-263CB18CC5AC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3" creationId="{4CC79FE2-3E17-6F87-E81E-4B10D71928E6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4" creationId="{4FDD81B4-9711-A7A1-FB53-B21A00F2DEEE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5" creationId="{6D7075DC-C8A4-C92D-126D-C083BB894208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6" creationId="{62B2FA24-021B-63B7-99CE-80EF22AD94CD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7" creationId="{3A6A314B-B43B-9D50-DFDC-FA22C9A4F08E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0" creationId="{E1A45CE2-FA7D-1037-E3AF-A1469939B567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1" creationId="{FD1011A8-F8C5-F956-C699-6BBCDF1C803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2" creationId="{37C66351-F3A7-D2FC-A648-D130CC765B8C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3" creationId="{80DADA47-F45C-E8B3-EC0A-7BB0C7BF08AA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4" creationId="{3BC0EA3B-411E-1E52-A353-BB5A8F4544FC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5" creationId="{8B5FA379-056B-04AA-8C0A-D02BE37CA636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6" creationId="{2B9D27A8-650E-DDEE-E46A-89760D900A65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7" creationId="{AAEDB383-6A1E-2039-301B-FDB19373A3A0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8" creationId="{45B07A17-A65C-3FA9-8E6C-83018DB97EA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9" creationId="{E3FA5E40-C8E9-DE1A-E68C-2481D2F8C515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0" creationId="{A8C7E3E5-31BF-943E-5235-349EF4CE8B0B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1" creationId="{9B4303CA-23C8-5E8B-31C2-C85CF3A5E067}"/>
          </ac:inkMkLst>
        </pc:inkChg>
        <pc:inkChg chg="add del">
          <ac:chgData name="Kokchun Giang" userId="67e2125d-ec8c-4323-9653-9824a2ad815f" providerId="ADAL" clId="{10EEDAB3-2DB0-BA4D-8CC6-6424E46A9142}" dt="2024-01-13T13:58:33.197" v="1159" actId="9405"/>
          <ac:inkMkLst>
            <pc:docMk/>
            <pc:sldMk cId="744054261" sldId="328"/>
            <ac:inkMk id="272" creationId="{9F30AE15-3DCA-6F1D-6E3B-120B2CEE580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4" creationId="{075F91A5-23AB-F46E-82E5-E9074E1C75D4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6" creationId="{A31E3204-9D81-F0B6-7A67-5453851EFC3B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7" creationId="{53A792F8-764B-901B-AAC2-FD1305AD528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8" creationId="{84EF51CC-FA47-4476-CF2A-7C0278649509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1" creationId="{254B4EEB-9F51-EA90-D942-EBC31FE0463C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2" creationId="{CA2BA734-0C83-B8CF-A1F6-4121CE3A997F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4" creationId="{8A87431B-6CF5-2D25-6457-03918D1461E4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5" creationId="{0A96D973-6885-EB52-26A1-C736A3522562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6" creationId="{A0855E53-7CC0-4B6C-9E15-A2B185E3F631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7" creationId="{10D5F38E-EB07-E8DD-CA48-AB2578C0DDE4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8" creationId="{A3D0572A-F020-FA45-DCE7-41B438677A5A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0" creationId="{E9F3B44E-1ABF-E328-1A07-B053DB4566AD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1" creationId="{5A118EB3-1A62-D3B0-5C4F-EC7CE54553C0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2" creationId="{73442BF8-976C-22DF-029B-1D73F7D3EFC1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3" creationId="{F1EB4572-87D8-5457-32DF-712F55C597FE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4" creationId="{0A9A1C74-D0AA-EC61-D92A-22D5248C54E4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5" creationId="{7C1FC702-C43F-C675-4EF3-320940B1EAD4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7" creationId="{6DBAE978-18B9-2695-EA9E-A375B7A26E09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8" creationId="{EBCC02D2-4746-F4FF-D065-CE09B19B46CA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9" creationId="{A7A004F9-2946-CEEB-B26F-7F3595FB6312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0" creationId="{EA36DBA7-5E8B-D20A-3BCF-25F31A3F0042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1" creationId="{067AD0F6-5066-213F-B72A-A9EE50B81C2D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3" creationId="{286A94AA-B6E7-AEC7-7DA4-820FF7967523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4" creationId="{B88D134A-58F4-3B57-AF88-EBC08449DD41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306" creationId="{41E36F5B-C63D-02C6-9BFA-31B3646EE184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7" creationId="{54AFE81F-E46F-BEE3-C8C5-6E65BBF28C09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8" creationId="{3098887E-9BEB-5FB3-C0D4-069970B6C932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9" creationId="{99001FEB-4283-DA07-38E2-58097F99362D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311" creationId="{52F26885-94D1-309D-852A-AF15F9350B98}"/>
          </ac:inkMkLst>
        </pc:inkChg>
        <pc:inkChg chg="add del mod">
          <ac:chgData name="Kokchun Giang" userId="67e2125d-ec8c-4323-9653-9824a2ad815f" providerId="ADAL" clId="{10EEDAB3-2DB0-BA4D-8CC6-6424E46A9142}" dt="2024-01-13T14:01:40.959" v="1221" actId="9405"/>
          <ac:inkMkLst>
            <pc:docMk/>
            <pc:sldMk cId="744054261" sldId="328"/>
            <ac:inkMk id="312" creationId="{D0C3F380-E241-0D5B-008F-DB4AA6442BB4}"/>
          </ac:inkMkLst>
        </pc:inkChg>
        <pc:inkChg chg="add del mod">
          <ac:chgData name="Kokchun Giang" userId="67e2125d-ec8c-4323-9653-9824a2ad815f" providerId="ADAL" clId="{10EEDAB3-2DB0-BA4D-8CC6-6424E46A9142}" dt="2024-01-13T14:01:40.416" v="1220" actId="9405"/>
          <ac:inkMkLst>
            <pc:docMk/>
            <pc:sldMk cId="744054261" sldId="328"/>
            <ac:inkMk id="313" creationId="{AA06AD45-AEB5-05A9-7BED-E6637D2F4689}"/>
          </ac:inkMkLst>
        </pc:inkChg>
        <pc:inkChg chg="add del mod">
          <ac:chgData name="Kokchun Giang" userId="67e2125d-ec8c-4323-9653-9824a2ad815f" providerId="ADAL" clId="{10EEDAB3-2DB0-BA4D-8CC6-6424E46A9142}" dt="2024-01-13T14:01:40.074" v="1219" actId="9405"/>
          <ac:inkMkLst>
            <pc:docMk/>
            <pc:sldMk cId="744054261" sldId="328"/>
            <ac:inkMk id="314" creationId="{06A607A5-22A3-9948-51F4-5A991CEF2E8B}"/>
          </ac:inkMkLst>
        </pc:inkChg>
        <pc:inkChg chg="add del mod">
          <ac:chgData name="Kokchun Giang" userId="67e2125d-ec8c-4323-9653-9824a2ad815f" providerId="ADAL" clId="{10EEDAB3-2DB0-BA4D-8CC6-6424E46A9142}" dt="2024-01-13T14:01:39.713" v="1218" actId="9405"/>
          <ac:inkMkLst>
            <pc:docMk/>
            <pc:sldMk cId="744054261" sldId="328"/>
            <ac:inkMk id="315" creationId="{4305CB68-F0E3-8E11-B811-899C2975F256}"/>
          </ac:inkMkLst>
        </pc:inkChg>
        <pc:inkChg chg="add del mod">
          <ac:chgData name="Kokchun Giang" userId="67e2125d-ec8c-4323-9653-9824a2ad815f" providerId="ADAL" clId="{10EEDAB3-2DB0-BA4D-8CC6-6424E46A9142}" dt="2024-01-13T14:01:39.487" v="1217" actId="9405"/>
          <ac:inkMkLst>
            <pc:docMk/>
            <pc:sldMk cId="744054261" sldId="328"/>
            <ac:inkMk id="316" creationId="{5A0B824F-B232-D70D-2C01-9EE2474920D0}"/>
          </ac:inkMkLst>
        </pc:inkChg>
        <pc:inkChg chg="add del mod">
          <ac:chgData name="Kokchun Giang" userId="67e2125d-ec8c-4323-9653-9824a2ad815f" providerId="ADAL" clId="{10EEDAB3-2DB0-BA4D-8CC6-6424E46A9142}" dt="2024-01-13T14:01:39.225" v="1216" actId="9405"/>
          <ac:inkMkLst>
            <pc:docMk/>
            <pc:sldMk cId="744054261" sldId="328"/>
            <ac:inkMk id="317" creationId="{249B428C-BCD4-ABB6-B10D-E401204038E2}"/>
          </ac:inkMkLst>
        </pc:inkChg>
        <pc:inkChg chg="add del mod">
          <ac:chgData name="Kokchun Giang" userId="67e2125d-ec8c-4323-9653-9824a2ad815f" providerId="ADAL" clId="{10EEDAB3-2DB0-BA4D-8CC6-6424E46A9142}" dt="2024-01-13T14:01:38.983" v="1215" actId="9405"/>
          <ac:inkMkLst>
            <pc:docMk/>
            <pc:sldMk cId="744054261" sldId="328"/>
            <ac:inkMk id="318" creationId="{364E3063-D6E0-56EA-73D7-BDAFC10EFCD9}"/>
          </ac:inkMkLst>
        </pc:inkChg>
        <pc:inkChg chg="add del mod">
          <ac:chgData name="Kokchun Giang" userId="67e2125d-ec8c-4323-9653-9824a2ad815f" providerId="ADAL" clId="{10EEDAB3-2DB0-BA4D-8CC6-6424E46A9142}" dt="2024-01-13T14:01:38.820" v="1214" actId="9405"/>
          <ac:inkMkLst>
            <pc:docMk/>
            <pc:sldMk cId="744054261" sldId="328"/>
            <ac:inkMk id="319" creationId="{F4D58FA8-3A6F-D995-EAC4-C351BF9AC449}"/>
          </ac:inkMkLst>
        </pc:inkChg>
        <pc:inkChg chg="add del mod">
          <ac:chgData name="Kokchun Giang" userId="67e2125d-ec8c-4323-9653-9824a2ad815f" providerId="ADAL" clId="{10EEDAB3-2DB0-BA4D-8CC6-6424E46A9142}" dt="2024-01-13T14:01:38.600" v="1213" actId="9405"/>
          <ac:inkMkLst>
            <pc:docMk/>
            <pc:sldMk cId="744054261" sldId="328"/>
            <ac:inkMk id="320" creationId="{31BF6315-319B-C6CA-2A95-2C7C8337CE9A}"/>
          </ac:inkMkLst>
        </pc:inkChg>
        <pc:inkChg chg="add del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21" creationId="{142F24D3-C442-BC01-12FB-1D8EF5D82749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3" creationId="{1C1B3ABB-6E74-4A2C-34F4-FD0E8152D7AA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4" creationId="{23D0BC77-793E-59F8-BC81-078144663069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6" creationId="{A21FC407-0558-BC0B-E756-80046ECABDBB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8" creationId="{ABB2869A-7DAA-2813-A86E-98F6694C3250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9" creationId="{E08E564C-ED2C-BC06-7E6E-FCA462E4FCAF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0" creationId="{D16169D1-CAC9-473A-6745-B058B24FF11E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1" creationId="{4853F83F-36AE-A28E-E5B9-B53A7D6E7C5C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3" creationId="{3B58D2F1-CDF4-1E64-813B-C493DF283E08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4" creationId="{A4DFD582-07E4-E49C-3420-264DEB3DA38B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5" creationId="{2144C6E2-925C-DA4E-A1F4-350C82DF2041}"/>
          </ac:inkMkLst>
        </pc:inkChg>
        <pc:inkChg chg="add">
          <ac:chgData name="Kokchun Giang" userId="67e2125d-ec8c-4323-9653-9824a2ad815f" providerId="ADAL" clId="{10EEDAB3-2DB0-BA4D-8CC6-6424E46A9142}" dt="2024-01-13T14:02:02.411" v="1236" actId="9405"/>
          <ac:inkMkLst>
            <pc:docMk/>
            <pc:sldMk cId="744054261" sldId="328"/>
            <ac:inkMk id="337" creationId="{5373C939-B683-BB0E-F28F-FBDE274616E6}"/>
          </ac:inkMkLst>
        </pc:inkChg>
        <pc:inkChg chg="add del mod">
          <ac:chgData name="Kokchun Giang" userId="67e2125d-ec8c-4323-9653-9824a2ad815f" providerId="ADAL" clId="{10EEDAB3-2DB0-BA4D-8CC6-6424E46A9142}" dt="2024-01-13T14:02:33.078" v="1250" actId="9405"/>
          <ac:inkMkLst>
            <pc:docMk/>
            <pc:sldMk cId="744054261" sldId="328"/>
            <ac:inkMk id="338" creationId="{A841A69C-A2AE-403D-F817-801653B7D9DE}"/>
          </ac:inkMkLst>
        </pc:inkChg>
        <pc:inkChg chg="add del mod">
          <ac:chgData name="Kokchun Giang" userId="67e2125d-ec8c-4323-9653-9824a2ad815f" providerId="ADAL" clId="{10EEDAB3-2DB0-BA4D-8CC6-6424E46A9142}" dt="2024-01-13T14:02:32.639" v="1249" actId="9405"/>
          <ac:inkMkLst>
            <pc:docMk/>
            <pc:sldMk cId="744054261" sldId="328"/>
            <ac:inkMk id="339" creationId="{B0964489-9805-E9E0-A350-19D4462C085F}"/>
          </ac:inkMkLst>
        </pc:inkChg>
        <pc:inkChg chg="add del mod">
          <ac:chgData name="Kokchun Giang" userId="67e2125d-ec8c-4323-9653-9824a2ad815f" providerId="ADAL" clId="{10EEDAB3-2DB0-BA4D-8CC6-6424E46A9142}" dt="2024-01-13T14:02:32.070" v="1248" actId="9405"/>
          <ac:inkMkLst>
            <pc:docMk/>
            <pc:sldMk cId="744054261" sldId="328"/>
            <ac:inkMk id="340" creationId="{D482CB59-753F-E38F-B70A-BBA75CB08764}"/>
          </ac:inkMkLst>
        </pc:inkChg>
        <pc:inkChg chg="add del mod">
          <ac:chgData name="Kokchun Giang" userId="67e2125d-ec8c-4323-9653-9824a2ad815f" providerId="ADAL" clId="{10EEDAB3-2DB0-BA4D-8CC6-6424E46A9142}" dt="2024-01-13T14:02:31.879" v="1247" actId="9405"/>
          <ac:inkMkLst>
            <pc:docMk/>
            <pc:sldMk cId="744054261" sldId="328"/>
            <ac:inkMk id="341" creationId="{FA7873CD-5D67-0529-A39F-A31118145579}"/>
          </ac:inkMkLst>
        </pc:inkChg>
        <pc:inkChg chg="add del mod">
          <ac:chgData name="Kokchun Giang" userId="67e2125d-ec8c-4323-9653-9824a2ad815f" providerId="ADAL" clId="{10EEDAB3-2DB0-BA4D-8CC6-6424E46A9142}" dt="2024-01-13T14:02:31.673" v="1246" actId="9405"/>
          <ac:inkMkLst>
            <pc:docMk/>
            <pc:sldMk cId="744054261" sldId="328"/>
            <ac:inkMk id="342" creationId="{CE8375DE-0C38-C644-3680-D916460440A3}"/>
          </ac:inkMkLst>
        </pc:inkChg>
        <pc:inkChg chg="add del mod">
          <ac:chgData name="Kokchun Giang" userId="67e2125d-ec8c-4323-9653-9824a2ad815f" providerId="ADAL" clId="{10EEDAB3-2DB0-BA4D-8CC6-6424E46A9142}" dt="2024-01-13T14:02:31.473" v="1245"/>
          <ac:inkMkLst>
            <pc:docMk/>
            <pc:sldMk cId="744054261" sldId="328"/>
            <ac:inkMk id="343" creationId="{413EB494-A87B-C7B3-E4E3-328525CC4643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6" creationId="{2C54F077-2B1A-7594-86BD-9373C1B4A1B2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7" creationId="{554D64F9-F265-C7D3-F070-1F204E621B1A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8" creationId="{8D18ADE3-9BCA-6F68-0BD3-F5F7A95FC614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9" creationId="{66B79A42-2033-47D5-6251-06745CB5C19F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0" creationId="{F9072A38-BAB8-8DED-276A-ABA64E941C33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1" creationId="{BB2DD2BC-F0AA-5837-5876-84D1C69DE1A2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2" creationId="{7B9CD494-09FD-181A-09B0-71D3A9F54D11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3" creationId="{97D89F03-939D-8E2B-ED1D-6F24182C70B8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4" creationId="{864003FA-70CA-AD10-83FC-C3E34FC87760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5" creationId="{28ACD5B8-A206-0B08-B622-186408C8B8DE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6" creationId="{5A19C1CB-BA79-AA1D-679D-DC998EBE580D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357" creationId="{7E0C1F9A-23FF-6538-5313-C936B1EDA007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7" creationId="{B98021E3-1EBB-84D8-6154-73128A412A89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0" creationId="{3CD8BB5F-EB38-659C-3C2F-458FBFAB7B0A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1" creationId="{58364EEA-B576-376B-2702-01558E6703A2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3" creationId="{477AE652-25ED-D3FC-075F-95EAFCBB6C43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65" creationId="{BDB7AA4D-8ADD-3F55-8AE0-6B47B6EE3B31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66" creationId="{BC022495-6B32-5476-9B54-F5152EFC437A}"/>
          </ac:inkMkLst>
        </pc:inkChg>
        <pc:inkChg chg="add del">
          <ac:chgData name="Kokchun Giang" userId="67e2125d-ec8c-4323-9653-9824a2ad815f" providerId="ADAL" clId="{10EEDAB3-2DB0-BA4D-8CC6-6424E46A9142}" dt="2024-01-13T14:02:49.589" v="1272" actId="9405"/>
          <ac:inkMkLst>
            <pc:docMk/>
            <pc:sldMk cId="744054261" sldId="328"/>
            <ac:inkMk id="367" creationId="{5C3B3C14-02F5-ABD1-1641-81DFC103F571}"/>
          </ac:inkMkLst>
        </pc:inkChg>
        <pc:inkChg chg="add del mod">
          <ac:chgData name="Kokchun Giang" userId="67e2125d-ec8c-4323-9653-9824a2ad815f" providerId="ADAL" clId="{10EEDAB3-2DB0-BA4D-8CC6-6424E46A9142}" dt="2024-01-13T14:02:55.655" v="1284"/>
          <ac:inkMkLst>
            <pc:docMk/>
            <pc:sldMk cId="744054261" sldId="328"/>
            <ac:inkMk id="368" creationId="{4CD71F69-B1FD-336C-A852-113B23D0A4FE}"/>
          </ac:inkMkLst>
        </pc:inkChg>
        <pc:inkChg chg="add del mod">
          <ac:chgData name="Kokchun Giang" userId="67e2125d-ec8c-4323-9653-9824a2ad815f" providerId="ADAL" clId="{10EEDAB3-2DB0-BA4D-8CC6-6424E46A9142}" dt="2024-01-13T14:02:55.434" v="1282"/>
          <ac:inkMkLst>
            <pc:docMk/>
            <pc:sldMk cId="744054261" sldId="328"/>
            <ac:inkMk id="370" creationId="{CC2C4FC1-D467-8E8F-999F-2200E564EDC9}"/>
          </ac:inkMkLst>
        </pc:inkChg>
        <pc:inkChg chg="add del mod">
          <ac:chgData name="Kokchun Giang" userId="67e2125d-ec8c-4323-9653-9824a2ad815f" providerId="ADAL" clId="{10EEDAB3-2DB0-BA4D-8CC6-6424E46A9142}" dt="2024-01-13T14:02:55.200" v="1280"/>
          <ac:inkMkLst>
            <pc:docMk/>
            <pc:sldMk cId="744054261" sldId="328"/>
            <ac:inkMk id="372" creationId="{521EDA8E-843C-A2ED-49B9-39E026AF96A6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74" creationId="{E92B31A9-5427-22B0-146F-95CC47D97786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76" creationId="{D08EE010-8B09-6A50-7C05-E2B4C4F0C2BB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77" creationId="{9DAE37D8-F532-6A0B-F870-7657FC643468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78" creationId="{8FF7C389-17AB-EAEF-0E2A-D0C9B07DDDED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79" creationId="{A72670EE-003F-18C4-B403-CDCA54AEC37A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0" creationId="{D23DD318-8A62-77CB-FDA8-51C11C9AC77A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1" creationId="{8E7DE7F5-7A4E-0462-E2F3-1BDE408069B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2" creationId="{9349EC3B-45D5-F588-BCC1-28600CE5643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3" creationId="{52087264-CE92-48AE-B0A1-C7CBC41B8D8D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4" creationId="{F427C740-3054-E736-C1C7-1D0ADD35B8D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5" creationId="{2AAED80B-B8B2-8E48-6107-14E7762D5CD8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6" creationId="{DFCA5D38-B461-B403-6397-8B7DEEB6E5F9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7" creationId="{2454582C-75AC-0E31-4394-9440BC33F335}"/>
          </ac:inkMkLst>
        </pc:inkChg>
        <pc:inkChg chg="add del mod">
          <ac:chgData name="Kokchun Giang" userId="67e2125d-ec8c-4323-9653-9824a2ad815f" providerId="ADAL" clId="{10EEDAB3-2DB0-BA4D-8CC6-6424E46A9142}" dt="2024-01-13T14:03:31.532" v="1304" actId="9405"/>
          <ac:inkMkLst>
            <pc:docMk/>
            <pc:sldMk cId="744054261" sldId="328"/>
            <ac:inkMk id="388" creationId="{653CD52B-F519-E194-E86A-21716F8EAEA6}"/>
          </ac:inkMkLst>
        </pc:inkChg>
        <pc:inkChg chg="add del mod">
          <ac:chgData name="Kokchun Giang" userId="67e2125d-ec8c-4323-9653-9824a2ad815f" providerId="ADAL" clId="{10EEDAB3-2DB0-BA4D-8CC6-6424E46A9142}" dt="2024-01-13T14:03:30.974" v="1303"/>
          <ac:inkMkLst>
            <pc:docMk/>
            <pc:sldMk cId="744054261" sldId="328"/>
            <ac:inkMk id="389" creationId="{80C875B6-5021-95DE-2136-1900BCA18E29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1" creationId="{3CA2623A-DE13-DEC7-C806-90BA6AD5AEA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2" creationId="{E6E32ACC-AF62-D2DE-B45F-06EB8959702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3" creationId="{40203C74-4EE6-900A-6F55-59D4FCFBEAAC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4" creationId="{F5B06E4D-5FBD-3B1B-9624-2F659D3DF47E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5" creationId="{0D95736D-C1D3-E4AD-1EFD-873DCD1118C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6" creationId="{ABC48E16-C9F7-D8F8-EDA9-B43976FFEE1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7" creationId="{DAD3BA66-C721-48F7-EB98-6EC0A3F421C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9" creationId="{B415FCFF-6611-84CC-8861-4555B7089D5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0" creationId="{588693CD-B04B-150E-98E4-1D089196745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2" creationId="{0BE84416-8158-20DC-17F3-2CA78170FE2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3" creationId="{D7E791C8-824A-923A-3E6F-519E7FA83F2C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5" creationId="{9E5502AD-E098-41BD-4211-DDF165D0AD01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6" creationId="{65B1B75C-3DC5-5A91-3ECE-03B3D3E417D0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8" creationId="{A9862B30-CC74-96B5-C31F-EE9735E90212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9" creationId="{F8B3C118-06F4-ECE9-5DF1-A84F838317F9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1" creationId="{ABF84B23-52AA-11F3-3C9E-900CD651359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2" creationId="{5D161680-54C0-3491-8FC5-DFB8AB39C730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3" creationId="{71A7E574-15A2-1247-D4D6-D96A440116C6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4" creationId="{AA7619A6-F4AB-E205-A72A-795320486948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6" creationId="{50D8D6D6-F4F7-46C4-5D31-C0B3E7456393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7" creationId="{32AF4850-AD2C-B73E-8C95-C3A8F75F056C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8" creationId="{3F04B659-0281-3C26-692E-1A5BB310B956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9" creationId="{942E34D6-F149-439A-C0E7-7AE83C1DE3C6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20" creationId="{DA403C79-5893-A428-FCEC-3FEEB08D47ED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21" creationId="{BB32ED89-5336-B347-5526-F09CEE8E8E67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2" creationId="{2B2DDE4B-FB5D-220C-80FE-9EA45E4412D6}"/>
          </ac:inkMkLst>
        </pc:inkChg>
        <pc:inkChg chg="add del mod">
          <ac:chgData name="Kokchun Giang" userId="67e2125d-ec8c-4323-9653-9824a2ad815f" providerId="ADAL" clId="{10EEDAB3-2DB0-BA4D-8CC6-6424E46A9142}" dt="2024-01-13T14:04:04.579" v="1343" actId="9405"/>
          <ac:inkMkLst>
            <pc:docMk/>
            <pc:sldMk cId="744054261" sldId="328"/>
            <ac:inkMk id="422" creationId="{A6377765-936D-73A2-4545-279E8AA31035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3" creationId="{75426B72-00FF-8C03-3CCD-5C598A5D9761}"/>
          </ac:inkMkLst>
        </pc:inkChg>
        <pc:inkChg chg="add del mod">
          <ac:chgData name="Kokchun Giang" userId="67e2125d-ec8c-4323-9653-9824a2ad815f" providerId="ADAL" clId="{10EEDAB3-2DB0-BA4D-8CC6-6424E46A9142}" dt="2024-01-13T14:04:03.872" v="1342"/>
          <ac:inkMkLst>
            <pc:docMk/>
            <pc:sldMk cId="744054261" sldId="328"/>
            <ac:inkMk id="423" creationId="{B8DB29DC-822C-64FF-02A4-806B278FC403}"/>
          </ac:inkMkLst>
        </pc:inkChg>
        <pc:inkChg chg="add del">
          <ac:chgData name="Kokchun Giang" userId="67e2125d-ec8c-4323-9653-9824a2ad815f" providerId="ADAL" clId="{10EEDAB3-2DB0-BA4D-8CC6-6424E46A9142}" dt="2024-01-13T14:04:03.564" v="1339" actId="9405"/>
          <ac:inkMkLst>
            <pc:docMk/>
            <pc:sldMk cId="744054261" sldId="328"/>
            <ac:inkMk id="424" creationId="{6CE95A0D-B6E6-0AF1-A83D-156433798296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4" creationId="{94FDBEA5-B449-586A-760A-F4CC99476603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5" creationId="{FEA8BD2F-B671-8AB3-9064-7BD10EE8EC4D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6" creationId="{56F038B0-D276-904F-FE2A-FDB46CA4EB5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6" creationId="{8E650792-41A6-CFF2-02DB-1AD262A23750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7" creationId="{1B336D7E-E8E2-2183-EE88-6CE2A7E9F1A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7" creationId="{323A0296-3628-D3BB-B11A-2866918FB127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8" creationId="{9DC3B175-4B4D-64F9-382F-2041C8CB1B3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8" creationId="{AA3F3D72-761B-92D0-4E97-DBCB73140178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9" creationId="{6A577B74-E969-81A1-FAF5-45840014280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9" creationId="{72BBBF02-9418-47A5-4CA6-535CCB81A4CF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30" creationId="{138745EC-B661-7621-1EDF-A47F36703AB2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1" creationId="{82891CC8-FCD3-11DA-0B59-8EEED9C3B29D}"/>
          </ac:inkMkLst>
        </pc:inkChg>
        <pc:inkChg chg="del">
          <ac:chgData name="Kokchun Giang" userId="67e2125d-ec8c-4323-9653-9824a2ad815f" providerId="ADAL" clId="{10EEDAB3-2DB0-BA4D-8CC6-6424E46A9142}" dt="2024-01-13T12:52:08.448" v="752" actId="478"/>
          <ac:inkMkLst>
            <pc:docMk/>
            <pc:sldMk cId="744054261" sldId="328"/>
            <ac:inkMk id="431" creationId="{C66F511D-848D-DF97-A44F-ED37DDF36DA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2" creationId="{C7ABE41A-D8DA-14BE-5316-48C98284764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3" creationId="{551DDB82-D067-51A1-8E40-EB57E7F4C6C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4" creationId="{A9AF2CE4-509A-C889-C012-984B3E6E1CC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6" creationId="{5A1D3A06-2CD2-4AD1-511A-B02F2A134AC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7" creationId="{76D7BF42-BDE7-79EE-0F5D-A7F44209E46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8" creationId="{475F2BF3-5019-8ECC-69F5-1E5E2C2C45AA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9" creationId="{3F214E89-72F0-5175-1718-B3B031D849B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0" creationId="{8F94525E-79A4-47B6-2456-A5EA47BCEAED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1" creationId="{091E813E-1A29-5C7A-A280-1DE2441EAE0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2" creationId="{37B61D8E-18B5-8E4C-D0F0-E5AD435261D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3" creationId="{B84B2589-CCF9-2B3A-F66B-FFA4115218C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5" creationId="{7152DEBD-30D4-0133-61FE-B09CCD769DE3}"/>
          </ac:inkMkLst>
        </pc:inkChg>
        <pc:inkChg chg="add del mod">
          <ac:chgData name="Kokchun Giang" userId="67e2125d-ec8c-4323-9653-9824a2ad815f" providerId="ADAL" clId="{10EEDAB3-2DB0-BA4D-8CC6-6424E46A9142}" dt="2024-01-13T14:04:51.093" v="1370" actId="9405"/>
          <ac:inkMkLst>
            <pc:docMk/>
            <pc:sldMk cId="744054261" sldId="328"/>
            <ac:inkMk id="447" creationId="{EFAA3804-D415-C688-DEDB-1F48EF1A3659}"/>
          </ac:inkMkLst>
        </pc:inkChg>
        <pc:inkChg chg="add del mod">
          <ac:chgData name="Kokchun Giang" userId="67e2125d-ec8c-4323-9653-9824a2ad815f" providerId="ADAL" clId="{10EEDAB3-2DB0-BA4D-8CC6-6424E46A9142}" dt="2024-01-13T14:04:50.772" v="1369"/>
          <ac:inkMkLst>
            <pc:docMk/>
            <pc:sldMk cId="744054261" sldId="328"/>
            <ac:inkMk id="448" creationId="{014D50C8-B3B0-8C5F-7CAB-FD002FD0EABA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3" creationId="{132B1EC7-8234-8892-F022-88A9352D5343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4" creationId="{D8210BA1-6E4C-35DD-50B6-A46A6BBD0150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5" creationId="{047EACD8-3B93-B61B-E00E-ED81F31E6969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6" creationId="{84A57748-3D55-032A-F694-2F9B99E521BE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7" creationId="{1A316319-1542-1D9C-AB6D-12ED554A76C9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79" creationId="{159AA81C-4A40-3991-C66F-AADCA532746B}"/>
          </ac:inkMkLst>
        </pc:inkChg>
        <pc:cxnChg chg="mod">
          <ac:chgData name="Kokchun Giang" userId="67e2125d-ec8c-4323-9653-9824a2ad815f" providerId="ADAL" clId="{10EEDAB3-2DB0-BA4D-8CC6-6424E46A9142}" dt="2024-01-13T13:53:31.333" v="909" actId="1076"/>
          <ac:cxnSpMkLst>
            <pc:docMk/>
            <pc:sldMk cId="744054261" sldId="328"/>
            <ac:cxnSpMk id="11" creationId="{28FE6B8E-8EF2-1C7B-E415-67CA4159BBFB}"/>
          </ac:cxnSpMkLst>
        </pc:cxnChg>
        <pc:cxnChg chg="mod">
          <ac:chgData name="Kokchun Giang" userId="67e2125d-ec8c-4323-9653-9824a2ad815f" providerId="ADAL" clId="{10EEDAB3-2DB0-BA4D-8CC6-6424E46A9142}" dt="2024-01-13T13:53:28.698" v="907" actId="14100"/>
          <ac:cxnSpMkLst>
            <pc:docMk/>
            <pc:sldMk cId="744054261" sldId="328"/>
            <ac:cxnSpMk id="12" creationId="{612E35A1-B658-A0E0-3DCF-0717569D94EF}"/>
          </ac:cxnSpMkLst>
        </pc:cxnChg>
        <pc:cxnChg chg="add mod">
          <ac:chgData name="Kokchun Giang" userId="67e2125d-ec8c-4323-9653-9824a2ad815f" providerId="ADAL" clId="{10EEDAB3-2DB0-BA4D-8CC6-6424E46A9142}" dt="2024-01-13T13:59:23.412" v="1168" actId="1076"/>
          <ac:cxnSpMkLst>
            <pc:docMk/>
            <pc:sldMk cId="744054261" sldId="328"/>
            <ac:cxnSpMk id="280" creationId="{E15CD59C-BBD7-D831-4CF8-502B208028A9}"/>
          </ac:cxnSpMkLst>
        </pc:cxnChg>
      </pc:sldChg>
      <pc:sldChg chg="addSp delSp modSp add mod delAnim modAnim modNotesTx">
        <pc:chgData name="Kokchun Giang" userId="67e2125d-ec8c-4323-9653-9824a2ad815f" providerId="ADAL" clId="{10EEDAB3-2DB0-BA4D-8CC6-6424E46A9142}" dt="2024-01-13T15:33:28.429" v="2964"/>
        <pc:sldMkLst>
          <pc:docMk/>
          <pc:sldMk cId="3137551220" sldId="329"/>
        </pc:sldMkLst>
        <pc:spChg chg="mod">
          <ac:chgData name="Kokchun Giang" userId="67e2125d-ec8c-4323-9653-9824a2ad815f" providerId="ADAL" clId="{10EEDAB3-2DB0-BA4D-8CC6-6424E46A9142}" dt="2024-01-13T14:06:26.660" v="1425" actId="2711"/>
          <ac:spMkLst>
            <pc:docMk/>
            <pc:sldMk cId="3137551220" sldId="329"/>
            <ac:spMk id="28" creationId="{7E8C0D03-019A-279A-6AD5-A5E7BD2580DB}"/>
          </ac:spMkLst>
        </pc:s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2" creationId="{8D56E9CA-8C6F-3014-AACC-BFD5D3278352}"/>
          </ac:grpSpMkLst>
        </pc:grpChg>
        <pc:grpChg chg="add 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2" creationId="{C52D8CB5-6EFE-BAB7-0AE5-B3FD18B1740A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6" creationId="{58B56413-743E-A5DB-A45C-8EEE81F8C619}"/>
          </ac:grpSpMkLst>
        </pc:grpChg>
        <pc:grpChg chg="add 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7" creationId="{D4829399-8E81-00B0-A196-973CD5F30241}"/>
          </ac:grpSpMkLst>
        </pc:grpChg>
        <pc:grpChg chg="add 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8" creationId="{F05DD42B-12CE-7B85-DE19-AF8478427354}"/>
          </ac:grpSpMkLst>
        </pc:grpChg>
        <pc:grpChg chg="add 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9" creationId="{0948E606-9320-0F64-F267-94246C1FDA1D}"/>
          </ac:grpSpMkLst>
        </pc:grpChg>
        <pc:grpChg chg="add 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10" creationId="{69AB4709-712B-9E42-00A1-19656834CEDE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0" creationId="{925D1EC6-7509-C1C6-30B3-5208AD5B96CA}"/>
          </ac:grpSpMkLst>
        </pc:grpChg>
        <pc:grpChg chg="add 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11" creationId="{689F66EA-18B2-0869-32EA-19C84E1DF3D0}"/>
          </ac:grpSpMkLst>
        </pc:grpChg>
        <pc:grpChg chg="add 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12" creationId="{9F7C08F2-1F23-35F1-AEDD-488C0244EC99}"/>
          </ac:grpSpMkLst>
        </pc:grpChg>
        <pc:grpChg chg="add 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13" creationId="{2B3E0EDA-FA69-7636-DF73-6CC09E5F1A05}"/>
          </ac:grpSpMkLst>
        </pc:grpChg>
        <pc:grpChg chg="add mod">
          <ac:chgData name="Kokchun Giang" userId="67e2125d-ec8c-4323-9653-9824a2ad815f" providerId="ADAL" clId="{10EEDAB3-2DB0-BA4D-8CC6-6424E46A9142}" dt="2024-01-13T15:32:30.992" v="2953" actId="164"/>
          <ac:grpSpMkLst>
            <pc:docMk/>
            <pc:sldMk cId="3137551220" sldId="329"/>
            <ac:grpSpMk id="15" creationId="{EA325902-5534-CE95-AC85-EEB70F0161FB}"/>
          </ac:grpSpMkLst>
        </pc:grpChg>
        <pc:grpChg chg="add 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16" creationId="{6C4254F9-041A-EB58-587B-8794CC165FE1}"/>
          </ac:grpSpMkLst>
        </pc:grpChg>
        <pc:grpChg chg="add 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17" creationId="{703E6C8A-ED19-F1B0-AC52-6B642D2A7C3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20" creationId="{78CE9E8F-35AB-13C5-54DB-D0A785507CE7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38" creationId="{6D5D4F6E-F7B9-ADD1-4B75-8C2885E4388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46" creationId="{9D51CFAE-E945-6F9D-3948-3D5463C530E6}"/>
          </ac:grpSpMkLst>
        </pc:grpChg>
        <pc:grpChg chg="del mod">
          <ac:chgData name="Kokchun Giang" userId="67e2125d-ec8c-4323-9653-9824a2ad815f" providerId="ADAL" clId="{10EEDAB3-2DB0-BA4D-8CC6-6424E46A9142}" dt="2024-01-13T14:07:17.002" v="1438"/>
          <ac:grpSpMkLst>
            <pc:docMk/>
            <pc:sldMk cId="3137551220" sldId="329"/>
            <ac:grpSpMk id="51" creationId="{E1E832CA-52B3-3A23-BCBB-DB5CC9E6C7B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60" creationId="{50A6E89E-6B21-6357-8AEE-7FF1FE1AA15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72" creationId="{6569500A-A0B8-284E-F51B-EF91C1BED375}"/>
          </ac:grpSpMkLst>
        </pc:grpChg>
        <pc:grpChg chg="del mod">
          <ac:chgData name="Kokchun Giang" userId="67e2125d-ec8c-4323-9653-9824a2ad815f" providerId="ADAL" clId="{10EEDAB3-2DB0-BA4D-8CC6-6424E46A9142}" dt="2024-01-13T14:07:18.839" v="1441"/>
          <ac:grpSpMkLst>
            <pc:docMk/>
            <pc:sldMk cId="3137551220" sldId="329"/>
            <ac:grpSpMk id="77" creationId="{3527698F-F06A-6395-4F2B-4513C4698F29}"/>
          </ac:grpSpMkLst>
        </pc:grpChg>
        <pc:grpChg chg="del mod">
          <ac:chgData name="Kokchun Giang" userId="67e2125d-ec8c-4323-9653-9824a2ad815f" providerId="ADAL" clId="{10EEDAB3-2DB0-BA4D-8CC6-6424E46A9142}" dt="2024-01-13T14:07:19.875" v="1443"/>
          <ac:grpSpMkLst>
            <pc:docMk/>
            <pc:sldMk cId="3137551220" sldId="329"/>
            <ac:grpSpMk id="80" creationId="{99E1A225-BEF9-56F8-4E62-DC20DEFCE207}"/>
          </ac:grpSpMkLst>
        </pc:grpChg>
        <pc:grpChg chg="del mod">
          <ac:chgData name="Kokchun Giang" userId="67e2125d-ec8c-4323-9653-9824a2ad815f" providerId="ADAL" clId="{10EEDAB3-2DB0-BA4D-8CC6-6424E46A9142}" dt="2024-01-13T14:07:21.976" v="1445"/>
          <ac:grpSpMkLst>
            <pc:docMk/>
            <pc:sldMk cId="3137551220" sldId="329"/>
            <ac:grpSpMk id="82" creationId="{1DA3DA39-F9BC-C359-6881-DFBDAFA80D6F}"/>
          </ac:grpSpMkLst>
        </pc:grpChg>
        <pc:grpChg chg="del mod">
          <ac:chgData name="Kokchun Giang" userId="67e2125d-ec8c-4323-9653-9824a2ad815f" providerId="ADAL" clId="{10EEDAB3-2DB0-BA4D-8CC6-6424E46A9142}" dt="2024-01-13T14:07:23.797" v="1448"/>
          <ac:grpSpMkLst>
            <pc:docMk/>
            <pc:sldMk cId="3137551220" sldId="329"/>
            <ac:grpSpMk id="84" creationId="{D4084A0D-857E-61A7-2053-E94832C62968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87" creationId="{432548ED-602C-10C2-D9BF-06717065C7E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97" creationId="{E2D3C3B4-DD5C-5682-9948-91F1E7C3468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07" creationId="{3A749F36-0AC1-4E93-2162-1537C2B48376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16" creationId="{AFDCA17A-CA5B-9C98-0FB4-7EB55447FAA1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119" creationId="{EEF9574C-F5A3-2146-AB74-5993F8CBB18F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127" creationId="{395C2DF9-594C-32CC-D670-E381628C6919}"/>
          </ac:grpSpMkLst>
        </pc:grpChg>
        <pc:grpChg chg="del">
          <ac:chgData name="Kokchun Giang" userId="67e2125d-ec8c-4323-9653-9824a2ad815f" providerId="ADAL" clId="{10EEDAB3-2DB0-BA4D-8CC6-6424E46A9142}" dt="2024-01-13T14:06:48.505" v="1431" actId="478"/>
          <ac:grpSpMkLst>
            <pc:docMk/>
            <pc:sldMk cId="3137551220" sldId="329"/>
            <ac:grpSpMk id="151" creationId="{6521396A-EA21-BE53-C1E2-58C1209D2A87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3" creationId="{7AFD7003-D2BE-1C5E-D64B-5735F00EA106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4" creationId="{4A5BEC13-E16E-3E4F-0B1E-54A65169CDBB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5" creationId="{9BD019EE-A8ED-40B5-B783-E896BBC9B08A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88" creationId="{932C5C9A-06BA-26EA-4AC0-27B2043F3D50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89" creationId="{D39C79AE-5C3C-579D-08D4-E722BCE7E893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197" creationId="{D8869EA1-9704-3F2A-A902-666FDF4E0AB1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98" creationId="{F1D7E055-9097-CEE9-8479-FB8055CA4ED3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06" creationId="{035C30A0-BB13-AC4C-D8B1-4C4D3B4CB02D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07" creationId="{ED57573B-4059-7BDD-FA88-C4964509F4D3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2" creationId="{81B83FEA-3357-5F49-422A-0165F711B90B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3" creationId="{23C4185A-D1D1-7538-7E54-185CC1F0B59F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4" creationId="{9334830E-C0D7-45C9-399A-A97045CBCA2E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35" creationId="{5DC0AEE7-F493-528E-7667-7011BF7EDF8B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7" creationId="{2532B878-C410-2608-C5C6-CAED0E354AE5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9" creationId="{31BBA110-20EE-862A-7155-2F544AB9EA5C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49" creationId="{F1EA76B2-DBB2-733B-B9CE-951D359075F4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58" creationId="{EB11367C-2D17-A839-8F7E-991375EDC57D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59" creationId="{0AEF5C6A-D25B-2648-10C9-584DA48BC735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79" creationId="{07EF7598-2488-0E2C-6F48-8AB0EBC903C5}"/>
          </ac:grpSpMkLst>
        </pc:grpChg>
        <pc:grpChg chg="del">
          <ac:chgData name="Kokchun Giang" userId="67e2125d-ec8c-4323-9653-9824a2ad815f" providerId="ADAL" clId="{10EEDAB3-2DB0-BA4D-8CC6-6424E46A9142}" dt="2024-01-13T14:06:42.305" v="1429" actId="478"/>
          <ac:grpSpMkLst>
            <pc:docMk/>
            <pc:sldMk cId="3137551220" sldId="329"/>
            <ac:grpSpMk id="289" creationId="{3AC47D12-DC71-F10D-F268-4B3FC0A94016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96" creationId="{6DA56660-CA13-D415-E455-75F3C9B32E5A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02" creationId="{38606AB0-0797-1884-6322-84AECE099926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05" creationId="{3623D569-7A5A-F331-10D6-3C0E0AD20B62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10" creationId="{8C7F5601-8B51-2E30-F478-3C061537DA41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16" creationId="{4C8F242E-E2DB-FFFA-81BB-9FE4242CBD5A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20" creationId="{C1E00B32-50E6-8748-A1FB-5FFD27D7B424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32" creationId="{6970D930-6A5C-7B6D-49F7-97E49464BE69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36" creationId="{F7896284-D0E2-22C2-7E2F-B07DCBC3C4ED}"/>
          </ac:grpSpMkLst>
        </pc:grpChg>
        <pc:grpChg chg="mod">
          <ac:chgData name="Kokchun Giang" userId="67e2125d-ec8c-4323-9653-9824a2ad815f" providerId="ADAL" clId="{10EEDAB3-2DB0-BA4D-8CC6-6424E46A9142}" dt="2024-01-13T14:08:05.518" v="1491"/>
          <ac:grpSpMkLst>
            <pc:docMk/>
            <pc:sldMk cId="3137551220" sldId="329"/>
            <ac:grpSpMk id="344" creationId="{EA546BDB-5E95-3E04-BB25-C70AB9C51A05}"/>
          </ac:grpSpMkLst>
        </pc:grpChg>
        <pc:grpChg chg="add 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345" creationId="{BC147FF4-1943-43EE-470E-2BBA4A58652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58" creationId="{D0041E76-845B-6A56-79F2-7C1A0B0BA154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59" creationId="{156B4720-4F89-D17A-D0E9-3558FE715E83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75" creationId="{1028B69C-357D-3FC3-6D03-2C063CBD8AE6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98" creationId="{2D53917E-5AA0-C26A-AE1C-4F50C673476F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01" creationId="{74A7A02F-097F-5D74-7A56-6F3A635D479C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07" creationId="{F5F8C07C-87C6-BC4C-1C64-5CA135BE2AAE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15" creationId="{EC53F87D-CDF7-2A58-1E3C-9E68D6693E2F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22" creationId="{8DEE15A6-CDB8-E938-C3CA-34697B727313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23" creationId="{AB7F12E8-846B-8DD4-690C-8E860B1AD72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30" creationId="{6DFE5F96-9CF5-205F-E223-19319148610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44" creationId="{89490098-EBE5-AC2A-6FB5-3F8AE834B94F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46" creationId="{45A17CEA-37A1-E34D-9EAC-0B8E6732BA0F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51" creationId="{246F418A-360D-C771-BE05-2B22C938B1B1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61" creationId="{C22E6217-841C-748A-AB78-71A836162597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64" creationId="{E9144AC6-0BBC-9A41-50E7-BF28A8799404}"/>
          </ac:grpSpMkLst>
        </pc:grpChg>
        <pc:grpChg chg="del mod">
          <ac:chgData name="Kokchun Giang" userId="67e2125d-ec8c-4323-9653-9824a2ad815f" providerId="ADAL" clId="{10EEDAB3-2DB0-BA4D-8CC6-6424E46A9142}" dt="2024-01-13T14:09:35.229" v="1548"/>
          <ac:grpSpMkLst>
            <pc:docMk/>
            <pc:sldMk cId="3137551220" sldId="329"/>
            <ac:grpSpMk id="473" creationId="{E9BDDC49-D76D-C0FA-C995-21D693A3F76F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80" creationId="{BA334C43-7429-8C01-584B-39D43440CF3C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85" creationId="{24C2B882-0D10-6D14-846A-C6C488AA884A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497" creationId="{2333C0DC-8FEF-C833-BACA-3140AB407D3D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504" creationId="{47091483-E78D-2188-2652-DDA7E4BB06E0}"/>
          </ac:grpSpMkLst>
        </pc:grpChg>
        <pc:grpChg chg="add del mod">
          <ac:chgData name="Kokchun Giang" userId="67e2125d-ec8c-4323-9653-9824a2ad815f" providerId="ADAL" clId="{10EEDAB3-2DB0-BA4D-8CC6-6424E46A9142}" dt="2024-01-13T14:10:25.266" v="1600"/>
          <ac:grpSpMkLst>
            <pc:docMk/>
            <pc:sldMk cId="3137551220" sldId="329"/>
            <ac:grpSpMk id="516" creationId="{D8FF479D-7699-7D80-2904-945EB48A5599}"/>
          </ac:grpSpMkLst>
        </pc:grpChg>
        <pc:grpChg chg="mod">
          <ac:chgData name="Kokchun Giang" userId="67e2125d-ec8c-4323-9653-9824a2ad815f" providerId="ADAL" clId="{10EEDAB3-2DB0-BA4D-8CC6-6424E46A9142}" dt="2024-01-13T14:10:21.732" v="1594"/>
          <ac:grpSpMkLst>
            <pc:docMk/>
            <pc:sldMk cId="3137551220" sldId="329"/>
            <ac:grpSpMk id="524" creationId="{43ABBCD6-73B8-CC32-4332-FE06836ED670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529" creationId="{B767002A-5901-EFD6-2325-6D54EA927946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37" creationId="{C8FD16CB-D19A-2364-360D-B2CA99C82CD7}"/>
          </ac:grpSpMkLst>
        </pc:grpChg>
        <pc:grpChg chg="del mod">
          <ac:chgData name="Kokchun Giang" userId="67e2125d-ec8c-4323-9653-9824a2ad815f" providerId="ADAL" clId="{10EEDAB3-2DB0-BA4D-8CC6-6424E46A9142}" dt="2024-01-13T14:10:56.618" v="1617"/>
          <ac:grpSpMkLst>
            <pc:docMk/>
            <pc:sldMk cId="3137551220" sldId="329"/>
            <ac:grpSpMk id="543" creationId="{EBC7C5A1-6114-DED8-990A-11BD756B09F1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44" creationId="{849215A1-0523-31DF-0805-E8603F70B2E1}"/>
          </ac:grpSpMkLst>
        </pc:grpChg>
        <pc:grpChg chg="del mod">
          <ac:chgData name="Kokchun Giang" userId="67e2125d-ec8c-4323-9653-9824a2ad815f" providerId="ADAL" clId="{10EEDAB3-2DB0-BA4D-8CC6-6424E46A9142}" dt="2024-01-13T14:10:57.367" v="1619"/>
          <ac:grpSpMkLst>
            <pc:docMk/>
            <pc:sldMk cId="3137551220" sldId="329"/>
            <ac:grpSpMk id="547" creationId="{CE2F7196-1E3F-6727-C848-0F3F3DD96FEA}"/>
          </ac:grpSpMkLst>
        </pc:grpChg>
        <pc:grpChg chg="del mod">
          <ac:chgData name="Kokchun Giang" userId="67e2125d-ec8c-4323-9653-9824a2ad815f" providerId="ADAL" clId="{10EEDAB3-2DB0-BA4D-8CC6-6424E46A9142}" dt="2024-01-13T14:10:58.230" v="1621"/>
          <ac:grpSpMkLst>
            <pc:docMk/>
            <pc:sldMk cId="3137551220" sldId="329"/>
            <ac:grpSpMk id="549" creationId="{FB338067-DE79-9A89-E1AB-045C0B83DB62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51" creationId="{D6A9E99D-9E17-D1CD-7810-2809D971E802}"/>
          </ac:grpSpMkLst>
        </pc:grpChg>
        <pc:grpChg chg="add del mod">
          <ac:chgData name="Kokchun Giang" userId="67e2125d-ec8c-4323-9653-9824a2ad815f" providerId="ADAL" clId="{10EEDAB3-2DB0-BA4D-8CC6-6424E46A9142}" dt="2024-01-13T14:11:15.691" v="1649"/>
          <ac:grpSpMkLst>
            <pc:docMk/>
            <pc:sldMk cId="3137551220" sldId="329"/>
            <ac:grpSpMk id="561" creationId="{F33B693D-76F2-B337-834B-5D9F2E37DF86}"/>
          </ac:grpSpMkLst>
        </pc:grpChg>
        <pc:grpChg chg="mod">
          <ac:chgData name="Kokchun Giang" userId="67e2125d-ec8c-4323-9653-9824a2ad815f" providerId="ADAL" clId="{10EEDAB3-2DB0-BA4D-8CC6-6424E46A9142}" dt="2024-01-13T14:11:12.297" v="1643"/>
          <ac:grpSpMkLst>
            <pc:docMk/>
            <pc:sldMk cId="3137551220" sldId="329"/>
            <ac:grpSpMk id="569" creationId="{C236CDF8-F61D-5E11-27DC-B5D29AC50387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75" creationId="{5A99AAE6-D4C4-4650-07B1-1A8D76B90C68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580" creationId="{AC37242D-A4E0-6EDF-B817-B2AD17C9A848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583" creationId="{453E72A4-5E81-36B7-0124-9D6D9257CDCE}"/>
          </ac:grpSpMkLst>
        </pc:grpChg>
        <pc:grpChg chg="del mod">
          <ac:chgData name="Kokchun Giang" userId="67e2125d-ec8c-4323-9653-9824a2ad815f" providerId="ADAL" clId="{10EEDAB3-2DB0-BA4D-8CC6-6424E46A9142}" dt="2024-01-13T14:11:36.565" v="1668"/>
          <ac:grpSpMkLst>
            <pc:docMk/>
            <pc:sldMk cId="3137551220" sldId="329"/>
            <ac:grpSpMk id="589" creationId="{A978B3B2-D8CC-1982-042A-4555FE3ACDB9}"/>
          </ac:grpSpMkLst>
        </pc:grpChg>
        <pc:grpChg chg="del mod">
          <ac:chgData name="Kokchun Giang" userId="67e2125d-ec8c-4323-9653-9824a2ad815f" providerId="ADAL" clId="{10EEDAB3-2DB0-BA4D-8CC6-6424E46A9142}" dt="2024-01-13T14:11:38.182" v="1670"/>
          <ac:grpSpMkLst>
            <pc:docMk/>
            <pc:sldMk cId="3137551220" sldId="329"/>
            <ac:grpSpMk id="594" creationId="{E5A51355-0CBD-CCA9-0064-CF900259CF1B}"/>
          </ac:grpSpMkLst>
        </pc:grpChg>
        <pc:grpChg chg="del mod">
          <ac:chgData name="Kokchun Giang" userId="67e2125d-ec8c-4323-9653-9824a2ad815f" providerId="ADAL" clId="{10EEDAB3-2DB0-BA4D-8CC6-6424E46A9142}" dt="2024-01-13T14:11:51.810" v="1683"/>
          <ac:grpSpMkLst>
            <pc:docMk/>
            <pc:sldMk cId="3137551220" sldId="329"/>
            <ac:grpSpMk id="596" creationId="{2FDE7AAB-80B8-D462-875D-BCC62586C08E}"/>
          </ac:grpSpMkLst>
        </pc:grpChg>
        <pc:grpChg chg="del mod">
          <ac:chgData name="Kokchun Giang" userId="67e2125d-ec8c-4323-9653-9824a2ad815f" providerId="ADAL" clId="{10EEDAB3-2DB0-BA4D-8CC6-6424E46A9142}" dt="2024-01-13T14:11:51.810" v="1683"/>
          <ac:grpSpMkLst>
            <pc:docMk/>
            <pc:sldMk cId="3137551220" sldId="329"/>
            <ac:grpSpMk id="606" creationId="{FCBF95C9-5C6B-9F7A-8E0F-9AF8A8F720D2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608" creationId="{3F3A5849-9143-4D3B-8791-EE4FD48C2760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24" creationId="{99C5C320-52CA-874D-E4DE-01B216F2C5F4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25" creationId="{0ABC0C29-A121-476A-E239-00F1BC59C4A7}"/>
          </ac:grpSpMkLst>
        </pc:grpChg>
        <pc:grpChg chg="del mod">
          <ac:chgData name="Kokchun Giang" userId="67e2125d-ec8c-4323-9653-9824a2ad815f" providerId="ADAL" clId="{10EEDAB3-2DB0-BA4D-8CC6-6424E46A9142}" dt="2024-01-13T14:12:35.100" v="1710"/>
          <ac:grpSpMkLst>
            <pc:docMk/>
            <pc:sldMk cId="3137551220" sldId="329"/>
            <ac:grpSpMk id="631" creationId="{3FE70F62-7590-AA1E-5189-E7FBBB512FF6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35" creationId="{D0648BA5-3876-EE6F-8175-00EE5EB6F729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41" creationId="{2453E170-13CE-2EF6-B26A-DA3D4A14E7C9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45" creationId="{2924A00D-EFA7-E278-1D78-10C92A608DB7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50" creationId="{5E3AE9C0-772E-D137-AFE1-DB1F4AC05FAE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51" creationId="{2E50F777-0BAF-60B6-BFFA-884A2E5959D8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63" creationId="{BEA74F5B-DF05-0D51-F642-F6C8EF48468E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64" creationId="{B8A36093-DAD4-7509-B2EA-A4B48130D52F}"/>
          </ac:grpSpMkLst>
        </pc:grpChg>
        <pc:grpChg chg="del mod">
          <ac:chgData name="Kokchun Giang" userId="67e2125d-ec8c-4323-9653-9824a2ad815f" providerId="ADAL" clId="{10EEDAB3-2DB0-BA4D-8CC6-6424E46A9142}" dt="2024-01-13T14:13:18.233" v="1758"/>
          <ac:grpSpMkLst>
            <pc:docMk/>
            <pc:sldMk cId="3137551220" sldId="329"/>
            <ac:grpSpMk id="669" creationId="{9B66922F-9795-6C46-C86F-116CCEC98EAF}"/>
          </ac:grpSpMkLst>
        </pc:grpChg>
        <pc:grpChg chg="mod">
          <ac:chgData name="Kokchun Giang" userId="67e2125d-ec8c-4323-9653-9824a2ad815f" providerId="ADAL" clId="{10EEDAB3-2DB0-BA4D-8CC6-6424E46A9142}" dt="2024-01-13T14:13:13.308" v="1750"/>
          <ac:grpSpMkLst>
            <pc:docMk/>
            <pc:sldMk cId="3137551220" sldId="329"/>
            <ac:grpSpMk id="675" creationId="{666B5048-B6C3-F7C1-4E44-B8BD3023CA85}"/>
          </ac:grpSpMkLst>
        </pc:grpChg>
        <pc:grpChg chg="del mod">
          <ac:chgData name="Kokchun Giang" userId="67e2125d-ec8c-4323-9653-9824a2ad815f" providerId="ADAL" clId="{10EEDAB3-2DB0-BA4D-8CC6-6424E46A9142}" dt="2024-01-13T14:13:18.233" v="1758"/>
          <ac:grpSpMkLst>
            <pc:docMk/>
            <pc:sldMk cId="3137551220" sldId="329"/>
            <ac:grpSpMk id="679" creationId="{7F571063-4C46-1E33-EE1F-EB4B872DFA00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81" creationId="{C7925577-FAFF-0B40-CC83-E2390100C0C4}"/>
          </ac:grpSpMkLst>
        </pc:grpChg>
        <pc:grpChg chg="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686" creationId="{DAC6A95A-81F0-A4B7-0BC6-7B33E158EFF6}"/>
          </ac:grpSpMkLst>
        </pc:grpChg>
        <pc:grpChg chg="mod">
          <ac:chgData name="Kokchun Giang" userId="67e2125d-ec8c-4323-9653-9824a2ad815f" providerId="ADAL" clId="{10EEDAB3-2DB0-BA4D-8CC6-6424E46A9142}" dt="2024-01-13T14:13:28.532" v="1773"/>
          <ac:grpSpMkLst>
            <pc:docMk/>
            <pc:sldMk cId="3137551220" sldId="329"/>
            <ac:grpSpMk id="692" creationId="{64BCE8AD-78D4-A6C4-0AEB-EECC64E307A9}"/>
          </ac:grpSpMkLst>
        </pc:grpChg>
        <pc:grpChg chg="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702" creationId="{DA629DDF-BBB4-BFA9-3135-B5E6D80D7BDF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12" creationId="{67114681-6D8B-C4BF-B4F1-939E984545D1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16" creationId="{7C5E3682-992B-D5F8-45E9-DC7F6FA7E894}"/>
          </ac:grpSpMkLst>
        </pc:grpChg>
        <pc:grpChg chg="add mod">
          <ac:chgData name="Kokchun Giang" userId="67e2125d-ec8c-4323-9653-9824a2ad815f" providerId="ADAL" clId="{10EEDAB3-2DB0-BA4D-8CC6-6424E46A9142}" dt="2024-01-13T15:32:30.992" v="2953" actId="164"/>
          <ac:grpSpMkLst>
            <pc:docMk/>
            <pc:sldMk cId="3137551220" sldId="329"/>
            <ac:grpSpMk id="717" creationId="{A7FC279D-600E-7735-EC82-2ED806A9969A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24" creationId="{46873D4E-A62C-F23E-C4FC-039B5580CAC1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28" creationId="{89952036-BF2D-8F98-04ED-3ED491F1ABB0}"/>
          </ac:grpSpMkLst>
        </pc:grpChg>
        <pc:grpChg chg="del mod">
          <ac:chgData name="Kokchun Giang" userId="67e2125d-ec8c-4323-9653-9824a2ad815f" providerId="ADAL" clId="{10EEDAB3-2DB0-BA4D-8CC6-6424E46A9142}" dt="2024-01-13T14:18:01.329" v="2177"/>
          <ac:grpSpMkLst>
            <pc:docMk/>
            <pc:sldMk cId="3137551220" sldId="329"/>
            <ac:grpSpMk id="732" creationId="{909B41D9-D209-EF32-6872-A79044EACC90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35" creationId="{077ED28E-740C-6A92-BF89-365426629768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40" creationId="{9E281D9F-58D8-807E-9F37-4D31DE989445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49" creationId="{F8EDFEC7-F4A1-42E5-DF02-9EF3ADD75E6D}"/>
          </ac:grpSpMkLst>
        </pc:grpChg>
        <pc:grpChg chg="del mod">
          <ac:chgData name="Kokchun Giang" userId="67e2125d-ec8c-4323-9653-9824a2ad815f" providerId="ADAL" clId="{10EEDAB3-2DB0-BA4D-8CC6-6424E46A9142}" dt="2024-01-13T14:18:26.086" v="2204"/>
          <ac:grpSpMkLst>
            <pc:docMk/>
            <pc:sldMk cId="3137551220" sldId="329"/>
            <ac:grpSpMk id="756" creationId="{9B54CC7E-FA5E-F433-C765-1723E8C67F6E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62" creationId="{5B21FA7B-3F9D-230A-C585-311C54BA75C6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3" creationId="{6EE06C39-3898-80D6-5E2A-042CB3EA0D92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4" creationId="{9B8EDCA8-00CB-5B0B-552C-0D8871CCD4EE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8" creationId="{61CD52EC-8733-F58F-8726-36F49FB2BCA6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87" creationId="{2CC028CF-0102-5FE9-DFD9-90D7F971512F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88" creationId="{F85A2AE5-3F05-8903-E117-2D957B667F4F}"/>
          </ac:grpSpMkLst>
        </pc:grpChg>
        <pc:grpChg chg="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806" creationId="{B0E41D1F-7781-5CC2-AEA5-4E38E404660E}"/>
          </ac:grpSpMkLst>
        </pc:grpChg>
        <pc:grpChg chg="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807" creationId="{D1A8EAAC-BEE9-A639-A047-DB44E2DFC81B}"/>
          </ac:grpSpMkLst>
        </pc:grpChg>
        <pc:grpChg chg="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820" creationId="{79E2E2D4-9AB9-96FB-8010-DAD8DCDE44C6}"/>
          </ac:grpSpMkLst>
        </pc:grpChg>
        <pc:grpChg chg="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821" creationId="{0EC810FE-19C7-9FEA-58D4-30199F513347}"/>
          </ac:grpSpMkLst>
        </pc:grpChg>
        <pc:inkChg chg="add mod">
          <ac:chgData name="Kokchun Giang" userId="67e2125d-ec8c-4323-9653-9824a2ad815f" providerId="ADAL" clId="{10EEDAB3-2DB0-BA4D-8CC6-6424E46A9142}" dt="2024-01-13T15:31:39.237" v="2939" actId="164"/>
          <ac:inkMkLst>
            <pc:docMk/>
            <pc:sldMk cId="3137551220" sldId="329"/>
            <ac:inkMk id="3" creationId="{181272F5-7363-5433-EB58-F7F8F8641D12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4" creationId="{5F3B94C9-1009-7071-E85E-6BC56413190D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" creationId="{20DD7B04-94BA-B544-A491-C340EF94B348}"/>
          </ac:inkMkLst>
        </pc:inkChg>
        <pc:inkChg chg="add mod">
          <ac:chgData name="Kokchun Giang" userId="67e2125d-ec8c-4323-9653-9824a2ad815f" providerId="ADAL" clId="{10EEDAB3-2DB0-BA4D-8CC6-6424E46A9142}" dt="2024-01-13T15:32:30.992" v="2953" actId="164"/>
          <ac:inkMkLst>
            <pc:docMk/>
            <pc:sldMk cId="3137551220" sldId="329"/>
            <ac:inkMk id="6" creationId="{19FAA369-8439-81AD-3A58-3FF77C789B29}"/>
          </ac:inkMkLst>
        </pc:inkChg>
        <pc:inkChg chg="add del">
          <ac:chgData name="Kokchun Giang" userId="67e2125d-ec8c-4323-9653-9824a2ad815f" providerId="ADAL" clId="{10EEDAB3-2DB0-BA4D-8CC6-6424E46A9142}" dt="2024-01-13T14:07:11.381" v="1433" actId="9405"/>
          <ac:inkMkLst>
            <pc:docMk/>
            <pc:sldMk cId="3137551220" sldId="329"/>
            <ac:inkMk id="13" creationId="{F6DC7695-CE7D-0901-618B-D4571875FB5F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14" creationId="{D229DC88-4968-7F8D-CE0C-EFCB44F3588F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49" creationId="{6DF07AD1-DF2E-1884-AD81-A6C66CD1DBCD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52" creationId="{D7839A29-EB19-63F0-B209-BEE9664F75D9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3" creationId="{23B9B765-AFF8-A61A-B764-85EFDB790564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4" creationId="{E05F19D9-881F-A278-06A9-F44167148C6E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5" creationId="{40C71D6D-203A-348E-7B79-7E82DCAEFB38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6" creationId="{01D6E6BA-3A72-6445-976B-4E5FC1B55F7A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8" creationId="{2D5DAA29-2B0C-233F-CF6C-16A25DF8FCC7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9" creationId="{127A5BCD-9343-2417-8C3E-FF1F82129EAB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81" creationId="{FA6D536A-EC6A-A430-6C13-A8DCE391132B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83" creationId="{ED87A538-F626-86F2-7564-E650DA12AA15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88" creationId="{34C276A1-9348-2BA7-1F89-BC571C46F36E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95" creationId="{B2E6F0C7-F46F-70B4-FA03-F35A3EC56C77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17" creationId="{116F4E42-BCA1-F23A-5B81-591645FF554A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118" creationId="{86189C02-3F14-A8AE-36E6-97BADB6696E5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0" creationId="{1E70DEA3-8CCD-996F-E067-7C6963088997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1" creationId="{BF4C1856-40A2-5E62-873C-8BC6E481E7C2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2" creationId="{055128FC-9803-5E13-F230-F55F8E5F789F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3" creationId="{3D54E5F5-BB04-7369-30EB-897042B4631E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4" creationId="{26C938A5-AAD4-10C3-8401-D702040E40D5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5" creationId="{DBF5A402-F8A6-DFA7-AB8D-714CC2C87D04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6" creationId="{12B0FC1D-0ED5-539E-15F7-D9BDDA955BB4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28" creationId="{EAF1A641-E57D-EF05-F61E-5351BEDBDA1A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34" creationId="{44ACF898-A3A9-1CC8-AE93-5E75B6172F70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37" creationId="{68CA8274-CE44-13C6-E978-E32C81554B65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64" creationId="{C5E8CD32-6D0E-890A-9DBB-95345EC04488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70" creationId="{98D2165F-5CF9-9D5B-CC0A-E146F0D89765}"/>
          </ac:inkMkLst>
        </pc:inkChg>
        <pc:inkChg chg="del">
          <ac:chgData name="Kokchun Giang" userId="67e2125d-ec8c-4323-9653-9824a2ad815f" providerId="ADAL" clId="{10EEDAB3-2DB0-BA4D-8CC6-6424E46A9142}" dt="2024-01-13T14:06:40.912" v="1428" actId="478"/>
          <ac:inkMkLst>
            <pc:docMk/>
            <pc:sldMk cId="3137551220" sldId="329"/>
            <ac:inkMk id="224" creationId="{DA9640A6-7CD1-2222-54DD-D3FB6CA9861C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30" creationId="{0E3B715F-8AAC-E0B6-902D-CA47D2908649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31" creationId="{1409EB3D-A52C-AC2A-BD12-DE5477EBDA41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40" creationId="{D2ED3A33-FD58-A7FD-187F-59E32D9ADFF0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46" creationId="{32EC8E92-C9C0-5B94-EF09-F06786C25E43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47" creationId="{6A3E2836-352D-C2A1-F676-195875432DF6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2" creationId="{A405CE75-0DB9-BE32-148E-E178A16D365A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3" creationId="{AC9FFFA3-AC8A-1A2B-401B-2A1C05E3852C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5" creationId="{926EAFCE-FFA8-7029-9F42-BCE442EE619D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83" creationId="{27F8BEAD-D3E9-E8F2-286D-58B6495E917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0" creationId="{E9F3B44E-1ABF-E328-1A07-B053DB4566AD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1" creationId="{5A118EB3-1A62-D3B0-5C4F-EC7CE54553C0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5" creationId="{7C1FC702-C43F-C675-4EF3-320940B1EAD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306" creationId="{41E36F5B-C63D-02C6-9BFA-31B3646EE18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311" creationId="{52F26885-94D1-309D-852A-AF15F9350B98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2" creationId="{980ABED0-8717-8818-9351-8741E3CB19F9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3" creationId="{BB9769F3-E0C6-C0FE-649B-54982100655F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4" creationId="{86E79290-17AC-5791-70B3-37AB5CA55906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5" creationId="{2A982E08-D44D-E46D-D7D5-E8EBDC087B06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7" creationId="{D5677F42-8656-E74A-AF5B-2A67A8BA8F32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8" creationId="{2413E8BB-CEB9-959A-F827-39C774D5FC14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9" creationId="{64C8F2E1-CCCC-9262-52BF-E2DC02A92AEB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1" creationId="{4DC5A77F-971E-2614-35A6-D7DC76E02A24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2" creationId="{5112180A-AC30-14FC-A091-A5C81FBBCD8E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5" creationId="{DCD1B582-DB7F-4174-3E36-F4C8BE557C07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7" creationId="{D8DF0E83-3ED0-C8DB-DFE8-67A6152E7AEB}"/>
          </ac:inkMkLst>
        </pc:inkChg>
        <pc:inkChg chg="del">
          <ac:chgData name="Kokchun Giang" userId="67e2125d-ec8c-4323-9653-9824a2ad815f" providerId="ADAL" clId="{10EEDAB3-2DB0-BA4D-8CC6-6424E46A9142}" dt="2024-01-13T14:06:40.912" v="1428" actId="478"/>
          <ac:inkMkLst>
            <pc:docMk/>
            <pc:sldMk cId="3137551220" sldId="329"/>
            <ac:inkMk id="337" creationId="{5373C939-B683-BB0E-F28F-FBDE274616E6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38" creationId="{0363B43C-31BB-6955-A31B-64E2AECD2083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39" creationId="{8B7E5AFE-32E5-85AA-470B-F7227E91CC92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0" creationId="{8AEB8483-1C77-0660-2874-A91239BEC860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1" creationId="{9EB2F89F-7677-C037-9DB2-AF2719406A3F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2" creationId="{469C8BFC-2DC9-9F3D-E753-C7507904E9F7}"/>
          </ac:inkMkLst>
        </pc:inkChg>
        <pc:inkChg chg="add del mod">
          <ac:chgData name="Kokchun Giang" userId="67e2125d-ec8c-4323-9653-9824a2ad815f" providerId="ADAL" clId="{10EEDAB3-2DB0-BA4D-8CC6-6424E46A9142}" dt="2024-01-13T14:08:05.518" v="1491"/>
          <ac:inkMkLst>
            <pc:docMk/>
            <pc:sldMk cId="3137551220" sldId="329"/>
            <ac:inkMk id="343" creationId="{7B8DB64B-6491-4F95-471A-E97E9374B3BA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2" creationId="{40CDB747-01B2-C169-23BF-5E8668AD6357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4" creationId="{A0747F46-160B-7ECE-E36F-FF1910FDEB2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65" creationId="{BDB7AA4D-8ADD-3F55-8AE0-6B47B6EE3B31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66" creationId="{BC022495-6B32-5476-9B54-F5152EFC437A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7" creationId="{1C53DBB6-35FC-FAA3-32E5-2298774328DC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368" creationId="{48D3A853-48A1-02DA-BA76-B58D481AE16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9" creationId="{6C3ADFC7-A239-BEEE-7B0C-89018C02228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0" creationId="{8AC2047F-D0C1-FDB8-171C-FBD62E6D18E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1" creationId="{AA507D84-D23C-CBC8-24B9-A83332E0B90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2" creationId="{748BDFEF-3D35-A596-9DA4-C6C67B19697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3" creationId="{FAD47F57-7200-846D-F8F2-A960D80D56E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6" creationId="{D08EE010-8B09-6A50-7C05-E2B4C4F0C2B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7" creationId="{9DAE37D8-F532-6A0B-F870-7657FC643468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8" creationId="{8FF7C389-17AB-EAEF-0E2A-D0C9B07DDDE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9" creationId="{A72670EE-003F-18C4-B403-CDCA54AEC37A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0" creationId="{D23DD318-8A62-77CB-FDA8-51C11C9AC77A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1" creationId="{8E7DE7F5-7A4E-0462-E2F3-1BDE408069B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2" creationId="{9349EC3B-45D5-F588-BCC1-28600CE5643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3" creationId="{52087264-CE92-48AE-B0A1-C7CBC41B8D8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4" creationId="{F427C740-3054-E736-C1C7-1D0ADD35B8D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5" creationId="{2AAED80B-B8B2-8E48-6107-14E7762D5CD8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6" creationId="{DFCA5D38-B461-B403-6397-8B7DEEB6E5F9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7" creationId="{2454582C-75AC-0E31-4394-9440BC33F335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88" creationId="{A3FD0CB4-2240-BB7C-FC8A-5E275FDD300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89" creationId="{E334D5E0-51E4-1F54-8F9E-4CBF1388A591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90" creationId="{5E287D29-6F07-E3A6-B4D8-CEC9ED5DE0D4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404" creationId="{5B3FF582-D0DF-C89E-5440-2FCF38314AD4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410" creationId="{F75946B3-A03E-AB39-2FCC-6D17F18D8193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6" creationId="{50D8D6D6-F4F7-46C4-5D31-C0B3E7456393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7" creationId="{32AF4850-AD2C-B73E-8C95-C3A8F75F056C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8" creationId="{3F04B659-0281-3C26-692E-1A5BB310B956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9" creationId="{942E34D6-F149-439A-C0E7-7AE83C1DE3C6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20" creationId="{DA403C79-5893-A428-FCEC-3FEEB08D47E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21" creationId="{BB32ED89-5336-B347-5526-F09CEE8E8E67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24" creationId="{BBE961CC-044D-DB5B-99DE-E49ADE10BD6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25" creationId="{64FF7ACD-451A-042A-507D-0B4A86EEA81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35" creationId="{6896D94A-BB90-A0D6-9A01-B51C5E1F74F4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7" creationId="{DD982666-7EF0-7052-BA88-F2A5725BA48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8" creationId="{AD5FCC5F-62FD-77D7-88D6-F7D0DB721A0D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9" creationId="{784BDF8F-96D0-6ED7-8A7A-E8894D7FCB2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50" creationId="{F4921733-4928-CD1D-5516-BE3A59480F13}"/>
          </ac:inkMkLst>
        </pc:inkChg>
        <pc:inkChg chg="add del">
          <ac:chgData name="Kokchun Giang" userId="67e2125d-ec8c-4323-9653-9824a2ad815f" providerId="ADAL" clId="{10EEDAB3-2DB0-BA4D-8CC6-6424E46A9142}" dt="2024-01-13T14:08:44.734" v="1519" actId="9405"/>
          <ac:inkMkLst>
            <pc:docMk/>
            <pc:sldMk cId="3137551220" sldId="329"/>
            <ac:inkMk id="452" creationId="{5256B95C-83F9-4F7B-3B9D-4677BE8ABE21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453" creationId="{08B9A004-542E-582A-076C-713E2A75BF92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454" creationId="{851C0E12-4C55-0DCD-378D-2673043F4B1D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5" creationId="{EFD43FBA-9C9C-2BAE-76F0-6A61C8BB915E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6" creationId="{FAC14B41-1AB3-1897-3C30-4E05556F8AF6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7" creationId="{C31707FC-B1C9-13DC-5251-CF6871E0B08D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8" creationId="{610A1E70-24DF-252F-3052-6375D8B78510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9" creationId="{AF58D4DD-E12C-2758-8E7E-CD91D967E516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60" creationId="{05D17C4E-11A3-CBB2-DB6B-DDA1FD1B685D}"/>
          </ac:inkMkLst>
        </pc:inkChg>
        <pc:inkChg chg="add mod">
          <ac:chgData name="Kokchun Giang" userId="67e2125d-ec8c-4323-9653-9824a2ad815f" providerId="ADAL" clId="{10EEDAB3-2DB0-BA4D-8CC6-6424E46A9142}" dt="2024-01-13T14:09:24.781" v="1532"/>
          <ac:inkMkLst>
            <pc:docMk/>
            <pc:sldMk cId="3137551220" sldId="329"/>
            <ac:inkMk id="462" creationId="{3696523A-341B-845B-D7EE-92DADC5F4711}"/>
          </ac:inkMkLst>
        </pc:inkChg>
        <pc:inkChg chg="add mod">
          <ac:chgData name="Kokchun Giang" userId="67e2125d-ec8c-4323-9653-9824a2ad815f" providerId="ADAL" clId="{10EEDAB3-2DB0-BA4D-8CC6-6424E46A9142}" dt="2024-01-13T14:09:24.781" v="1532"/>
          <ac:inkMkLst>
            <pc:docMk/>
            <pc:sldMk cId="3137551220" sldId="329"/>
            <ac:inkMk id="463" creationId="{ADE94D75-61DB-57BB-E548-EA7C379D207D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5" creationId="{BE76B02B-4A97-0322-A07F-5684429FB8E7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6" creationId="{0CF4A531-6202-798C-62EB-9EFD12849828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7" creationId="{F5A387ED-EB7A-0FE1-A867-7D38BB5CAA89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8" creationId="{DCB624F0-9825-57C5-701B-E757EF97ABE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9" creationId="{E6C9E8AE-9716-3C40-DC38-1776ED0A63A1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0" creationId="{5B085B71-3EF5-C7BC-881E-A82356BA20DD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1" creationId="{DB0189C3-801A-598D-B696-BEB298300C42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2" creationId="{4E440072-89DA-C3C5-E636-255482E425C4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4" creationId="{E7E87BC6-2E52-9FA2-38A2-8F997C5A567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5" creationId="{7B9475D8-CF91-6C1A-7F32-C60282D56172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6" creationId="{4C0659A6-C6A6-7F0A-89B6-4312B25D6F9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7" creationId="{2DEF0B99-4B52-C1FC-5191-390D476F1756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8" creationId="{35D57E67-BA5E-23C4-9D0B-BC364D263E23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79" creationId="{12191604-EC78-A005-B0A7-CCD787ADF02D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1" creationId="{8B471870-A7D8-3AF0-AB38-22287B43657A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2" creationId="{A8387C74-32E4-5D2C-9902-AF332D19D617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3" creationId="{27BD2064-7981-766F-E361-F9A38AC678AA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4" creationId="{13D2A651-8AD7-6762-71C3-3A08AA1C302E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6" creationId="{E4CBDA45-AFB2-BB6E-2DAC-81A356CB0B51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7" creationId="{F8981828-682B-BE30-8E69-6D00E10B6D8A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8" creationId="{ABFE792E-A377-C926-DD2B-8D5A6F684B44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9" creationId="{72580573-EB5D-467D-BC47-0C1CAD8F3E55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0" creationId="{2EC8B9E8-A08C-C62C-B151-7D3B6D4CF35B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1" creationId="{0D7B746C-4F6C-2117-0C57-46E398842C42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2" creationId="{4272A66D-C3D8-1110-2813-C0582C7030BB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3" creationId="{60C5DB0F-AC53-1762-C37D-42B9B57F37E6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4" creationId="{81A75729-FDF1-BEA2-1ECD-4C16BAFE82E7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5" creationId="{262877E6-87C5-F98C-AE58-831CAC7423D3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6" creationId="{D2233E44-AF89-C3ED-3962-8CE4F6E64C4A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498" creationId="{69383D52-1F50-1C8D-0B1C-0C5B260BEA3F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499" creationId="{F89745D4-3502-D191-A1E7-8E47DCE9F8C0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0" creationId="{8D48B96F-CBB9-1F2F-52DA-6071FC0BEAF1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1" creationId="{6D0D4EE0-8027-3CD4-3719-0D3793836905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2" creationId="{179517BA-2534-8AAF-F711-79DD90F0AA76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3" creationId="{CFF7FBB8-5DBC-039D-A486-FE13C7982B0E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505" creationId="{7C837A75-115C-6E15-D5FB-59BE9D900D07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6" creationId="{264455B2-12BB-65BB-A1DC-C429E36791FE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7" creationId="{A85B1456-4C4B-3AEC-4627-EC9A8BE7632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8" creationId="{C89C3D6A-367E-FFA0-0773-E86F05BE08F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9" creationId="{67F7627F-4F54-D2B9-B025-6855F84B2A88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0" creationId="{1CD2E2B2-6986-AC31-28FB-31C7C1C685FB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1" creationId="{F6520385-F887-031F-B35E-BA25D25BD657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2" creationId="{822AD20D-0709-7360-4897-39F62A01B3B8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3" creationId="{A7E31BA1-E67B-B9BF-89D8-BBCE2C171F93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4" creationId="{2B3302C8-2A81-F600-2B0C-9FE5247851F5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5" creationId="{4A620BA6-7A87-A451-697F-F28DB161868D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7" creationId="{92938AA1-A749-5365-CE0F-212042EA18E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8" creationId="{CEEFDD55-BDCE-1E1B-EE77-F2F3DDBA3DD5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9" creationId="{7A52EA4E-67B0-62E2-6646-5CBE2F8511EA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0" creationId="{EFF94B46-CDF6-FF0B-0959-5919CB4AB5CC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1" creationId="{2B39BF59-C826-F7E3-662B-170CA63787F7}"/>
          </ac:inkMkLst>
        </pc:inkChg>
        <pc:inkChg chg="add del mod">
          <ac:chgData name="Kokchun Giang" userId="67e2125d-ec8c-4323-9653-9824a2ad815f" providerId="ADAL" clId="{10EEDAB3-2DB0-BA4D-8CC6-6424E46A9142}" dt="2024-01-13T14:10:22.031" v="1595" actId="9405"/>
          <ac:inkMkLst>
            <pc:docMk/>
            <pc:sldMk cId="3137551220" sldId="329"/>
            <ac:inkMk id="522" creationId="{42FB02A5-37D3-06A8-9F91-9ED653205904}"/>
          </ac:inkMkLst>
        </pc:inkChg>
        <pc:inkChg chg="add del mod">
          <ac:chgData name="Kokchun Giang" userId="67e2125d-ec8c-4323-9653-9824a2ad815f" providerId="ADAL" clId="{10EEDAB3-2DB0-BA4D-8CC6-6424E46A9142}" dt="2024-01-13T14:10:21.732" v="1594"/>
          <ac:inkMkLst>
            <pc:docMk/>
            <pc:sldMk cId="3137551220" sldId="329"/>
            <ac:inkMk id="523" creationId="{E9C953EA-B562-7BD5-4C22-5BBAF2C6E400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5" creationId="{0BC23924-05F0-5EC6-5F53-ECE6AE6A94D0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6" creationId="{857076B6-629B-1757-E45B-84BBBCF46AAD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7" creationId="{7C6FFA9C-EB40-F8AA-AC2F-6ABB38CA8C73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8" creationId="{427395DD-9EA7-6FC8-06C1-C4AC7E377E65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530" creationId="{6E9F3E57-8FBC-2DD8-8637-A44121F0B3BC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1" creationId="{38D78E15-0333-2889-BC89-27F29D8060FF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2" creationId="{882DC3C4-5BB4-67BD-AA76-21561737F58D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3" creationId="{9B517D0A-B371-BF0B-10CB-BF6B53FE8E7F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4" creationId="{AA3C4C38-5D05-7DD2-890C-87F280C82C9C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5" creationId="{6AD8A1FA-00AC-E4A6-5EF0-FD2560BE6CAA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6" creationId="{13AD6D70-7F2A-FAD4-2FE6-45F17D1556CA}"/>
          </ac:inkMkLst>
        </pc:inkChg>
        <pc:inkChg chg="add mod">
          <ac:chgData name="Kokchun Giang" userId="67e2125d-ec8c-4323-9653-9824a2ad815f" providerId="ADAL" clId="{10EEDAB3-2DB0-BA4D-8CC6-6424E46A9142}" dt="2024-01-13T14:10:54.294" v="1614"/>
          <ac:inkMkLst>
            <pc:docMk/>
            <pc:sldMk cId="3137551220" sldId="329"/>
            <ac:inkMk id="538" creationId="{FED1F038-992A-E0CE-5A13-3BE0A604B92F}"/>
          </ac:inkMkLst>
        </pc:inkChg>
        <pc:inkChg chg="add mod">
          <ac:chgData name="Kokchun Giang" userId="67e2125d-ec8c-4323-9653-9824a2ad815f" providerId="ADAL" clId="{10EEDAB3-2DB0-BA4D-8CC6-6424E46A9142}" dt="2024-01-13T14:10:54.294" v="1614"/>
          <ac:inkMkLst>
            <pc:docMk/>
            <pc:sldMk cId="3137551220" sldId="329"/>
            <ac:inkMk id="539" creationId="{2C1F7098-F540-4D8A-027A-3C4435460BD3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0" creationId="{DEC27FAD-4306-22A8-FBCD-7426AF62993B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1" creationId="{CF3A9CFF-BFB8-6080-DC67-0AE119288C6B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2" creationId="{4ABB8EC3-8556-0CF0-9F33-A1BFF0294AD2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5" creationId="{0AEFA941-AEE9-1996-6D3C-C15EC374A475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6" creationId="{369BAD68-9BCA-D4DC-38F7-7BAF10A0B530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8" creationId="{41F911CA-459B-F1D0-A5C7-B546BE589C0E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50" creationId="{1BA6A9D4-87A0-0958-110A-4F6AC666B960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52" creationId="{A7C61C3B-220A-62F4-5778-CEDC27EF240F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3" creationId="{28273E0E-8CD8-B71B-EB50-FDA6A41B7E66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4" creationId="{41138352-DD74-5B01-9CD4-FA2ED48C3E3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5" creationId="{31B09A03-B76D-948D-59BB-C19EE6FA2232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6" creationId="{92C6BB04-493E-AC06-5E2E-2283263F1FD7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7" creationId="{11C9016E-A019-43C2-2590-4B418E8C9C19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8" creationId="{1F3FC626-8953-D6AF-7983-3F3D23D76FAB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9" creationId="{EBA4C82D-5A08-82FA-ECFA-5155DF47EF7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0" creationId="{E48D65CC-F9BC-9B36-ABD6-1ACBA3C45D0E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2" creationId="{164016AF-D530-DF14-26D5-03AF98474FA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3" creationId="{8959992A-5368-22F6-EAFA-EC76C0424D46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4" creationId="{AFEC9B70-DE70-5A47-A85E-C3BF6A354FCB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5" creationId="{E5D4B3CC-6792-69E1-A383-264642F3EC07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6" creationId="{6084F0A6-A415-D4AA-8A96-A519A2E1A9F7}"/>
          </ac:inkMkLst>
        </pc:inkChg>
        <pc:inkChg chg="add del mod">
          <ac:chgData name="Kokchun Giang" userId="67e2125d-ec8c-4323-9653-9824a2ad815f" providerId="ADAL" clId="{10EEDAB3-2DB0-BA4D-8CC6-6424E46A9142}" dt="2024-01-13T14:11:12.662" v="1644" actId="9405"/>
          <ac:inkMkLst>
            <pc:docMk/>
            <pc:sldMk cId="3137551220" sldId="329"/>
            <ac:inkMk id="567" creationId="{3AB69F38-7923-E70B-77DB-9C9E5349E1DE}"/>
          </ac:inkMkLst>
        </pc:inkChg>
        <pc:inkChg chg="add del mod">
          <ac:chgData name="Kokchun Giang" userId="67e2125d-ec8c-4323-9653-9824a2ad815f" providerId="ADAL" clId="{10EEDAB3-2DB0-BA4D-8CC6-6424E46A9142}" dt="2024-01-13T14:11:12.297" v="1643"/>
          <ac:inkMkLst>
            <pc:docMk/>
            <pc:sldMk cId="3137551220" sldId="329"/>
            <ac:inkMk id="568" creationId="{022A43A9-FC2D-90D3-5B50-DE72FFBE1A8E}"/>
          </ac:inkMkLst>
        </pc:inkChg>
        <pc:inkChg chg="add del">
          <ac:chgData name="Kokchun Giang" userId="67e2125d-ec8c-4323-9653-9824a2ad815f" providerId="ADAL" clId="{10EEDAB3-2DB0-BA4D-8CC6-6424E46A9142}" dt="2024-01-13T14:11:11.950" v="1641" actId="9405"/>
          <ac:inkMkLst>
            <pc:docMk/>
            <pc:sldMk cId="3137551220" sldId="329"/>
            <ac:inkMk id="570" creationId="{B0FA2A0B-B070-DAB0-1F32-4E1C067B3984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1" creationId="{2E67F4FD-163C-4316-4262-3F9798C7880A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2" creationId="{C6CCC2DF-9BBB-79A5-EEB0-53B09512D65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3" creationId="{7283A82B-2E52-0D2C-36DB-D9EAF35DF10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4" creationId="{25716124-A178-D6F3-049C-DCEAE58A9DBC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76" creationId="{3C6F1C16-015B-CEFE-8198-964D906A8019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7" creationId="{CA9FC97A-38D9-E603-858A-8C5F03ADC73C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8" creationId="{D3CCB80F-248B-F2EF-4EAD-F55F7849AF18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9" creationId="{9A1E02AC-FC47-7974-7814-195A46C45B3C}"/>
          </ac:inkMkLst>
        </pc:inkChg>
        <pc:inkChg chg="add mod">
          <ac:chgData name="Kokchun Giang" userId="67e2125d-ec8c-4323-9653-9824a2ad815f" providerId="ADAL" clId="{10EEDAB3-2DB0-BA4D-8CC6-6424E46A9142}" dt="2024-01-13T14:11:28.052" v="1657"/>
          <ac:inkMkLst>
            <pc:docMk/>
            <pc:sldMk cId="3137551220" sldId="329"/>
            <ac:inkMk id="581" creationId="{4C3B9D52-01D5-5460-3AAE-9C245A50B455}"/>
          </ac:inkMkLst>
        </pc:inkChg>
        <pc:inkChg chg="add mod">
          <ac:chgData name="Kokchun Giang" userId="67e2125d-ec8c-4323-9653-9824a2ad815f" providerId="ADAL" clId="{10EEDAB3-2DB0-BA4D-8CC6-6424E46A9142}" dt="2024-01-13T14:11:28.052" v="1657"/>
          <ac:inkMkLst>
            <pc:docMk/>
            <pc:sldMk cId="3137551220" sldId="329"/>
            <ac:inkMk id="582" creationId="{1F17AF45-55E1-3054-907D-EACCB54E7200}"/>
          </ac:inkMkLst>
        </pc:inkChg>
        <pc:inkChg chg="add del">
          <ac:chgData name="Kokchun Giang" userId="67e2125d-ec8c-4323-9653-9824a2ad815f" providerId="ADAL" clId="{10EEDAB3-2DB0-BA4D-8CC6-6424E46A9142}" dt="2024-01-13T14:11:48.239" v="1681"/>
          <ac:inkMkLst>
            <pc:docMk/>
            <pc:sldMk cId="3137551220" sldId="329"/>
            <ac:inkMk id="584" creationId="{8183726C-F320-1316-61D5-0DB468E20A4D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5" creationId="{CFE2A35F-04E8-090C-3C06-7B5F8F8ACF96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6" creationId="{6C200C6B-44F1-BEE7-76DF-C9BB210D2F40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7" creationId="{319729A6-7229-59B9-B583-8F5034EACF1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8" creationId="{2AF8D81C-E8D9-3602-07CB-F66C01F4DD70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0" creationId="{0C237E23-F1DB-326C-06A5-7D57D0EA6F5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1" creationId="{D8E80C79-FD90-9746-464A-47569139D8B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2" creationId="{753FDE5D-144A-AE4F-B6F8-E81A7D18C5CC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3" creationId="{0AF2B3C8-065F-B051-7A3A-EA81D3C411A8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5" creationId="{B4A68875-2AEA-6F74-66A9-4B4FA7BC69AB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7" creationId="{278E0A78-4327-A329-1486-EAE9AD66C077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8" creationId="{C7E32D81-2818-1616-CB47-8D4736159BB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9" creationId="{05C76078-8CD8-B5BC-E69F-D2ABC51E6DD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0" creationId="{629E895D-CE61-D37D-93E3-A196B39FF4C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1" creationId="{C73F53D7-4523-3E91-39AF-C1E95395AA4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2" creationId="{FCC2AF36-E295-7418-0FDD-9CD3660D7D1C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3" creationId="{274DD8B1-DE92-C471-264B-6727DC05D188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4" creationId="{F289BC0B-49F3-5CD0-0F06-099C6C1E07A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5" creationId="{43423176-62CD-7F6E-5237-99B4A7FAD09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7" creationId="{F3DA8E1D-DBE9-A099-8FFD-776B9055B827}"/>
          </ac:inkMkLst>
        </pc:inkChg>
        <pc:inkChg chg="add mod">
          <ac:chgData name="Kokchun Giang" userId="67e2125d-ec8c-4323-9653-9824a2ad815f" providerId="ADAL" clId="{10EEDAB3-2DB0-BA4D-8CC6-6424E46A9142}" dt="2024-01-13T15:31:47.035" v="2941" actId="164"/>
          <ac:inkMkLst>
            <pc:docMk/>
            <pc:sldMk cId="3137551220" sldId="329"/>
            <ac:inkMk id="609" creationId="{895D5388-2290-EE6A-2FD1-79FD6706A9A1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0" creationId="{EEB34893-25E1-3682-AE5B-B3CC71B1F40C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1" creationId="{A0F0F9CA-400A-A853-38BC-2CE92B251B1C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2" creationId="{B60EBFA2-6F9B-BB79-53C6-86CE40B1CA1E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3" creationId="{9D942FA7-CA11-8283-83D0-73B8FBFA5522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4" creationId="{972AE71F-ED7E-8480-5129-370F5D746C01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5" creationId="{5AE91703-F20C-0BF6-EBAE-A1CAD74F8193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6" creationId="{99BB607D-6956-16B2-0CD9-E3E2D6C397A8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7" creationId="{D5544B62-4184-7D10-1584-4BE19A6960E8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8" creationId="{8A411A93-9437-A8E6-90AB-DAC3BA92E523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9" creationId="{F2BD1BFA-2941-6BCC-81F9-1CC41C0DA1A2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0" creationId="{FCD6395A-E101-0CB9-66BB-DC3A015AD316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1" creationId="{EE332689-6AC9-5E9F-E948-E72F156E318F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2" creationId="{F452E26A-82F8-5CCF-9CDA-F52AA125721B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3" creationId="{061559D3-F73B-44AF-A0BE-841FE72EDC20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6" creationId="{CDAAD5E0-1739-F7AA-B979-72ADA35B87A8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7" creationId="{91778380-4D3A-2E3C-731F-2CAE1E52F66A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8" creationId="{60AEEFCB-F132-1050-1735-11C213CAEF05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9" creationId="{50621682-592D-1FA5-D6BF-9C0913E59260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0" creationId="{1250C4FA-E3CD-1A11-FE06-BE5272261483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2" creationId="{747D4828-60D7-9C93-E974-4695FA9DF9CC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3" creationId="{D7300BD9-4FC9-5FE5-0ABC-BB299D07ADD9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4" creationId="{F684A8E8-E5D5-E44E-C82C-5C89280A54C7}"/>
          </ac:inkMkLst>
        </pc:inkChg>
        <pc:inkChg chg="add mod">
          <ac:chgData name="Kokchun Giang" userId="67e2125d-ec8c-4323-9653-9824a2ad815f" providerId="ADAL" clId="{10EEDAB3-2DB0-BA4D-8CC6-6424E46A9142}" dt="2024-01-13T15:32:05.141" v="2945" actId="164"/>
          <ac:inkMkLst>
            <pc:docMk/>
            <pc:sldMk cId="3137551220" sldId="329"/>
            <ac:inkMk id="636" creationId="{56F97D4F-08D9-78F0-011D-E6FB7DF4DB65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7" creationId="{C83DE025-0CA6-0C18-C608-F713CEDF24B8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8" creationId="{C7010448-EA7C-14E2-05B3-6D8BE1E1636F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9" creationId="{A07AA2E1-C0AA-2CBC-5845-54027E60064B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40" creationId="{3AA40549-4C70-2ECD-58C5-95BA1F29A174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2" creationId="{300BD183-07B7-8F0F-5855-FF6275FA2C53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3" creationId="{3ECA030B-D5C1-3605-6F1C-55833448B385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4" creationId="{7F164C5F-93D8-0136-EAC1-612A5BE2E2AA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6" creationId="{39AB6A75-FB0F-8A28-3A4A-7F9C4D7728FE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7" creationId="{A125E966-C96D-4AF3-751B-7067EE545EFC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8" creationId="{CE885B1C-4595-8D58-8949-A0029C3AC668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9" creationId="{1E8D283C-DBCF-2842-546F-021EF61D571B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2" creationId="{E58581EB-88F9-900C-9989-6BA5B9A91A08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3" creationId="{4C2A7061-E324-1504-C45A-5384CF122395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4" creationId="{F82DEA53-3A4A-11DD-A04F-EECF1D656969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5" creationId="{32E5B655-F617-83F9-6D17-486DEA5271AA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6" creationId="{F83D114A-15A8-AF93-ECB6-92825EE8ED22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7" creationId="{3B8772F4-7644-82DD-14C8-61DB39B49D24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8" creationId="{9A2E3AAF-AE64-DDC8-F26C-4224F75AD833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9" creationId="{39174B41-157D-AFF8-9780-F8B018D32BC3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0" creationId="{31A44FE1-29F4-4FC1-AF07-CD900697B80D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1" creationId="{B3363C57-A540-4644-4D5F-5968A89CC0FC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2" creationId="{FA82BC69-AAE4-DE07-9826-5370863E4809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5" creationId="{A3764A7E-9C98-E3D3-CD3F-B88D5DF3D89C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6" creationId="{9FA2C737-E50A-A08E-F837-38335E00FE87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7" creationId="{CD585691-6966-4731-6047-9A02E3872265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8" creationId="{4055272B-C807-A479-973C-B11624417893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0" creationId="{77FCB164-BCF1-EC2E-86DA-8B14C8353E87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1" creationId="{DAEA3860-9811-502B-ED6D-293939A25BE7}"/>
          </ac:inkMkLst>
        </pc:inkChg>
        <pc:inkChg chg="add del mod">
          <ac:chgData name="Kokchun Giang" userId="67e2125d-ec8c-4323-9653-9824a2ad815f" providerId="ADAL" clId="{10EEDAB3-2DB0-BA4D-8CC6-6424E46A9142}" dt="2024-01-13T14:13:13.957" v="1752" actId="9405"/>
          <ac:inkMkLst>
            <pc:docMk/>
            <pc:sldMk cId="3137551220" sldId="329"/>
            <ac:inkMk id="672" creationId="{C969430D-576C-91E8-D175-F84854E51A6E}"/>
          </ac:inkMkLst>
        </pc:inkChg>
        <pc:inkChg chg="add del mod">
          <ac:chgData name="Kokchun Giang" userId="67e2125d-ec8c-4323-9653-9824a2ad815f" providerId="ADAL" clId="{10EEDAB3-2DB0-BA4D-8CC6-6424E46A9142}" dt="2024-01-13T14:13:13.602" v="1751" actId="9405"/>
          <ac:inkMkLst>
            <pc:docMk/>
            <pc:sldMk cId="3137551220" sldId="329"/>
            <ac:inkMk id="673" creationId="{A4F61982-4D02-475A-7FB8-F0EBA3437219}"/>
          </ac:inkMkLst>
        </pc:inkChg>
        <pc:inkChg chg="add del mod">
          <ac:chgData name="Kokchun Giang" userId="67e2125d-ec8c-4323-9653-9824a2ad815f" providerId="ADAL" clId="{10EEDAB3-2DB0-BA4D-8CC6-6424E46A9142}" dt="2024-01-13T14:13:13.308" v="1750"/>
          <ac:inkMkLst>
            <pc:docMk/>
            <pc:sldMk cId="3137551220" sldId="329"/>
            <ac:inkMk id="674" creationId="{03D3EFBF-F5EB-3AE6-1948-18F3A0A2CB43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6" creationId="{5DE022D9-2441-BCEE-2FC5-0CB2E9932755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7" creationId="{66E07F1C-F338-F144-E305-FF886433546D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8" creationId="{0B86F2AD-A8A5-F289-E5EC-4D7C8DE62FE0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80" creationId="{A4F872DA-6F3E-1F61-0F8F-83FAD85FBBCD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2" creationId="{094966D2-F39B-9CC0-F2E3-11EDADE7ADEF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3" creationId="{8212A651-1851-5EF3-CE05-929B9F1853BE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4" creationId="{19BE2D15-6B58-173C-5264-C33D0A5E740A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5" creationId="{277921F9-EFCD-2687-FDA6-89013607C704}"/>
          </ac:inkMkLst>
        </pc:inkChg>
        <pc:inkChg chg="add del mod">
          <ac:chgData name="Kokchun Giang" userId="67e2125d-ec8c-4323-9653-9824a2ad815f" providerId="ADAL" clId="{10EEDAB3-2DB0-BA4D-8CC6-6424E46A9142}" dt="2024-01-13T14:13:29.218" v="1775" actId="9405"/>
          <ac:inkMkLst>
            <pc:docMk/>
            <pc:sldMk cId="3137551220" sldId="329"/>
            <ac:inkMk id="687" creationId="{70143E16-F065-98E0-FC1B-E96076911EB5}"/>
          </ac:inkMkLst>
        </pc:inkChg>
        <pc:inkChg chg="add del mod">
          <ac:chgData name="Kokchun Giang" userId="67e2125d-ec8c-4323-9653-9824a2ad815f" providerId="ADAL" clId="{10EEDAB3-2DB0-BA4D-8CC6-6424E46A9142}" dt="2024-01-13T14:13:28.804" v="1774" actId="9405"/>
          <ac:inkMkLst>
            <pc:docMk/>
            <pc:sldMk cId="3137551220" sldId="329"/>
            <ac:inkMk id="688" creationId="{564EDF15-8F43-7B0D-DE16-D5531C87DBE9}"/>
          </ac:inkMkLst>
        </pc:inkChg>
        <pc:inkChg chg="add del mod">
          <ac:chgData name="Kokchun Giang" userId="67e2125d-ec8c-4323-9653-9824a2ad815f" providerId="ADAL" clId="{10EEDAB3-2DB0-BA4D-8CC6-6424E46A9142}" dt="2024-01-13T14:13:28.532" v="1773"/>
          <ac:inkMkLst>
            <pc:docMk/>
            <pc:sldMk cId="3137551220" sldId="329"/>
            <ac:inkMk id="689" creationId="{716DC7CE-9451-C285-45B7-D2EAD7EFBB1A}"/>
          </ac:inkMkLst>
        </pc:inkChg>
        <pc:inkChg chg="add del">
          <ac:chgData name="Kokchun Giang" userId="67e2125d-ec8c-4323-9653-9824a2ad815f" providerId="ADAL" clId="{10EEDAB3-2DB0-BA4D-8CC6-6424E46A9142}" dt="2024-01-13T14:13:28.316" v="1770" actId="9405"/>
          <ac:inkMkLst>
            <pc:docMk/>
            <pc:sldMk cId="3137551220" sldId="329"/>
            <ac:inkMk id="690" creationId="{EC21BA0B-4387-AF39-633B-3E0D72CDB7F9}"/>
          </ac:inkMkLst>
        </pc:inkChg>
        <pc:inkChg chg="add del">
          <ac:chgData name="Kokchun Giang" userId="67e2125d-ec8c-4323-9653-9824a2ad815f" providerId="ADAL" clId="{10EEDAB3-2DB0-BA4D-8CC6-6424E46A9142}" dt="2024-01-13T14:13:28.084" v="1769" actId="9405"/>
          <ac:inkMkLst>
            <pc:docMk/>
            <pc:sldMk cId="3137551220" sldId="329"/>
            <ac:inkMk id="691" creationId="{31AA21B9-7513-CE73-C8F0-7A9E5D12E50E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3" creationId="{21723F5E-2FF1-CD37-9070-A0046D1A367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4" creationId="{01A651D1-DBE3-7B85-300B-CF4E7C5191A7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5" creationId="{64EC61D3-765C-947B-8223-1E74FC51402A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6" creationId="{AFF82B97-EB3B-42E2-574E-385E03630B14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7" creationId="{7C43278B-E2A5-7734-79F6-9A5373E489A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8" creationId="{14985585-FE71-BCBA-068C-DDB383C45EA5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9" creationId="{F1B8311C-45BA-EC91-5617-233C80B13DC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700" creationId="{4E2180C4-F4AE-E060-3257-1BB0F5B7D987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701" creationId="{1AF7790B-84FB-1824-B0CD-DE55B8A727D0}"/>
          </ac:inkMkLst>
        </pc:inkChg>
        <pc:inkChg chg="add mod">
          <ac:chgData name="Kokchun Giang" userId="67e2125d-ec8c-4323-9653-9824a2ad815f" providerId="ADAL" clId="{10EEDAB3-2DB0-BA4D-8CC6-6424E46A9142}" dt="2024-01-13T15:32:25.183" v="2951" actId="164"/>
          <ac:inkMkLst>
            <pc:docMk/>
            <pc:sldMk cId="3137551220" sldId="329"/>
            <ac:inkMk id="703" creationId="{A5A7732C-CBF1-DC37-6B3D-8B59223AEE36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4" creationId="{6297BDD9-F171-A359-9229-53E08AD6303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5" creationId="{A0411F93-125A-A266-270A-F900AC8ADFC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6" creationId="{939CBBED-30C6-206B-CDC2-8A4E9386A442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7" creationId="{BBAFD4DB-2AF8-CB71-019B-EB83FD7D498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8" creationId="{BB3ACCCF-3159-62B0-0174-8822E0A7A8AA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9" creationId="{F5B61A13-8BBA-B038-9B84-511DFB2BE6E6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10" creationId="{C0664F77-69E6-D0A8-AB52-AD0D98E1C541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11" creationId="{07A84A29-96E2-9472-98B0-753FB7120B92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3" creationId="{5B81EB7F-68DA-6EFE-F583-A5203DFB3188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4" creationId="{5F57F14F-AA6F-2524-C0D5-3859D8301B74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5" creationId="{954B549E-990D-BC09-443D-FE7C0A698BF9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18" creationId="{51F16232-1A78-8DB1-52FE-F40E9851083C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19" creationId="{8754D85B-7913-5350-50FC-226164219F47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0" creationId="{E3244A15-BF6B-678B-1E2C-37F8B5F1BD79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1" creationId="{238A11CA-22E4-C801-A82D-954A0E0F8EDB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2" creationId="{4CC20120-2036-0CE4-5AB3-E2A31C22AD1F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3" creationId="{A930C1D2-C7EE-B403-7AE9-3593B86FC7AE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5" creationId="{238143C9-4689-C599-E928-906667638F97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6" creationId="{583D4058-14FB-91FE-52A6-B2E8FF2D2EEB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7" creationId="{68288243-79C4-9EE1-41D0-BA7A98AB57E6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29" creationId="{C0822234-3402-2E23-0F02-9E060459AB4E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0" creationId="{D60F1913-C7FD-6D04-5A1F-58C17AB33763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1" creationId="{F8414802-8D0F-3CD2-7640-0E21AEB7A84D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3" creationId="{56D6C15C-8E7A-2F5C-F94E-7FDB7A72039C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4" creationId="{BDC2C5B0-89D5-26ED-6AEB-87805632112E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6" creationId="{B81CD05D-29EE-511B-39C5-52AEC591B136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7" creationId="{86D55A58-B49D-7F73-1133-494BD40B06F9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8" creationId="{C66D62BA-B89B-7F04-36AF-317DAA2EF7C8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9" creationId="{070E6384-C0D0-225E-6958-0258BD75D76F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1" creationId="{15932B43-F971-548E-70A8-6004C6B76186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2" creationId="{88990A63-2BF3-CBA4-06FC-4779CD8F24B6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3" creationId="{6DF10A2C-F7B7-6544-E442-C6CF49398B1F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4" creationId="{F4D8DE5F-AD57-129B-70D4-448D6B438BE3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5" creationId="{588EE4D8-5783-EB21-5809-D4F0E9BA55B7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6" creationId="{A8583A45-6520-7374-B116-E816B3CC5FD5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7" creationId="{6F4E1A3E-AD4A-766B-6F2C-139E689AD1C8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8" creationId="{D7B605A8-F945-DB46-B0C5-47AFFA71549F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0" creationId="{6ECDEDF4-4FD6-4772-F9A4-18475D4C7D7D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1" creationId="{926EB53D-1EC4-A69B-C10F-CF1EAFB22348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2" creationId="{16724DEA-83A4-829E-C8E8-E31FD4E609B1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3" creationId="{8D935486-76CE-7ED7-FB91-BF354AE6B0FC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4" creationId="{D914B087-2D83-2694-792D-3E562A5E5F94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5" creationId="{3F38EF40-DB25-52CE-544D-1C999CF774CB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7" creationId="{ADB76A21-6BC1-9056-8F82-12F3A31512BD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8" creationId="{D51C9C5A-50EB-06FE-AAB1-C90BF183BC86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9" creationId="{42DCA43C-633A-5795-C28B-EE5C55E16F1C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60" creationId="{1379724D-B29D-B1E9-4EB3-B7868FBD64F3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61" creationId="{CEA59B64-4C91-9441-AA81-A4080C8F6B7C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3" creationId="{C138EEB3-9B0D-7ACA-82EE-F89E009C2250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4" creationId="{D9995E2D-C4C6-1ED1-9741-7B1419719346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5" creationId="{A82F8C5C-67E8-9410-59E4-4D4CA4B3B14D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6" creationId="{9DC1B9B9-1FD8-4080-E535-ECB1D7BD9274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7" creationId="{3801C28E-E13F-3B44-1DA3-CF883B27224E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8" creationId="{138BDEA0-CE58-4663-3065-D42E15193362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9" creationId="{948CAC6D-2E39-EB61-BBCB-5FBED62EB9BF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0" creationId="{EBE85FDF-7EF4-B3BA-CB75-3EC7297FB5A0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1" creationId="{4A601AD1-280D-55E7-7FD8-1BA4E1ED6A7B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2" creationId="{1F4757E4-46D2-69FC-92D6-04BC84545843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5" creationId="{E23FE8EE-1BF5-47A8-B96F-6976D0CA768E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6" creationId="{4A063C59-C349-FC5D-E24D-53D86E180EEB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7" creationId="{73E6AE7F-602B-BC23-F45B-D0390130A0FD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79" creationId="{1E9B69F1-F8FA-EFFE-BF44-2659D968F420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0" creationId="{A9F8F37C-E4D3-B9BA-3ED8-452FA4D976F7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1" creationId="{C5439077-2D8F-21B7-B6A9-D13F7793D874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2" creationId="{B39301FE-1B9A-8423-5C81-2BD462DBE719}"/>
          </ac:inkMkLst>
        </pc:inkChg>
        <pc:inkChg chg="add mod">
          <ac:chgData name="Kokchun Giang" userId="67e2125d-ec8c-4323-9653-9824a2ad815f" providerId="ADAL" clId="{10EEDAB3-2DB0-BA4D-8CC6-6424E46A9142}" dt="2024-01-13T15:32:37.170" v="2955" actId="164"/>
          <ac:inkMkLst>
            <pc:docMk/>
            <pc:sldMk cId="3137551220" sldId="329"/>
            <ac:inkMk id="783" creationId="{DD886225-BF38-C91A-B0F3-12F47500BFCF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4" creationId="{6940890C-2804-5AB6-6D9B-D43BFCF3C5AE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5" creationId="{CDEC2295-B120-048F-686F-61EBE561F074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6" creationId="{CE31A800-3F01-95CF-EAE3-BAB38A65B6C7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89" creationId="{09C11EA7-557B-E0FD-1ED5-32A4B5B115C5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0" creationId="{658051D3-9AFE-29E9-5F50-3A295333643F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1" creationId="{F9E4FB59-1DA7-DADF-6907-E1DA70B96C86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2" creationId="{81E6C40C-8381-F43E-001F-EA492F094FC2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3" creationId="{1D81CFAE-F8B5-EF4E-3C0E-654C60298B2A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4" creationId="{C70941BC-8677-8564-640C-90F23874412E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5" creationId="{196AA0A5-B771-D6F9-1482-D5A3C458122D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6" creationId="{2B06599C-5B13-F97A-65B0-3D128B34F34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7" creationId="{6636E4EE-380D-BD84-AD3F-06CA9A5FAA82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8" creationId="{AABB17B7-EED2-D383-A943-798494F506E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9" creationId="{6F50447A-6767-05DA-47BB-205C4B444444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0" creationId="{3F50C26D-C091-B4BE-3336-20B0AF4FA53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1" creationId="{05F78EB6-7F00-06A8-31D8-4A71A124197E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2" creationId="{CEC3D3CC-5093-7787-9C54-08B6CABBBB8C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3" creationId="{A66B53A4-A25E-ACA8-AE22-148EAFCD7ADC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4" creationId="{80BA192C-4632-0C82-53A8-6CE1783318E9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5" creationId="{68FCCE3F-C479-3CD3-6A69-C620D2928247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08" creationId="{1B460066-F015-97AB-C8D2-E242B3F0EA3F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09" creationId="{DC4C1520-15AD-5B7E-1B20-4E86EE18C93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0" creationId="{1E995F36-9E04-AF3B-7DD9-ADC1AA7E0B03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1" creationId="{680F168F-50FE-DF63-D493-2EDBCB531826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2" creationId="{47C84855-81DE-583E-556D-DAF56C527C9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3" creationId="{241CB367-1B44-A338-D4DF-F46F3B51C243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4" creationId="{AE3591EE-A756-2B33-9962-F48AEFB02F9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5" creationId="{5C910964-A69B-ED2E-AED0-4D22E4A411EB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6" creationId="{9501A0A4-7099-8DFF-A6F2-85A6412A0EA5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7" creationId="{5AF4A804-7AF8-E4A9-87AB-22C6BB02BAE9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8" creationId="{E28D5337-A6CD-28F6-35EB-2436E806B682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9" creationId="{BB5FBEDA-CF59-5E33-6B3E-F5692B732395}"/>
          </ac:inkMkLst>
        </pc:inkChg>
        <pc:cxnChg chg="mod">
          <ac:chgData name="Kokchun Giang" userId="67e2125d-ec8c-4323-9653-9824a2ad815f" providerId="ADAL" clId="{10EEDAB3-2DB0-BA4D-8CC6-6424E46A9142}" dt="2024-01-13T14:20:04.843" v="2247" actId="1076"/>
          <ac:cxnSpMkLst>
            <pc:docMk/>
            <pc:sldMk cId="3137551220" sldId="329"/>
            <ac:cxnSpMk id="102" creationId="{6AFD82E3-9FC6-202C-CCC6-3BD139B203D7}"/>
          </ac:cxnSpMkLst>
        </pc:cxnChg>
        <pc:cxnChg chg="mod">
          <ac:chgData name="Kokchun Giang" userId="67e2125d-ec8c-4323-9653-9824a2ad815f" providerId="ADAL" clId="{10EEDAB3-2DB0-BA4D-8CC6-6424E46A9142}" dt="2024-01-13T14:20:04.843" v="2247" actId="1076"/>
          <ac:cxnSpMkLst>
            <pc:docMk/>
            <pc:sldMk cId="3137551220" sldId="329"/>
            <ac:cxnSpMk id="280" creationId="{E15CD59C-BBD7-D831-4CF8-502B208028A9}"/>
          </ac:cxnSpMkLst>
        </pc:cxnChg>
      </pc:sldChg>
      <pc:sldChg chg="addSp delSp modSp add mod modAnim modNotesTx">
        <pc:chgData name="Kokchun Giang" userId="67e2125d-ec8c-4323-9653-9824a2ad815f" providerId="ADAL" clId="{10EEDAB3-2DB0-BA4D-8CC6-6424E46A9142}" dt="2024-01-13T15:36:33.360" v="2986"/>
        <pc:sldMkLst>
          <pc:docMk/>
          <pc:sldMk cId="736019928" sldId="330"/>
        </pc:sldMkLst>
        <pc:spChg chg="mod">
          <ac:chgData name="Kokchun Giang" userId="67e2125d-ec8c-4323-9653-9824a2ad815f" providerId="ADAL" clId="{10EEDAB3-2DB0-BA4D-8CC6-6424E46A9142}" dt="2024-01-13T14:23:58.324" v="2645" actId="20577"/>
          <ac:spMkLst>
            <pc:docMk/>
            <pc:sldMk cId="736019928" sldId="330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2" creationId="{9B314EA8-250E-6990-A7B8-3650F6BEC510}"/>
          </ac:grpSpMkLst>
        </pc:grpChg>
        <pc:grpChg chg="add 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3" creationId="{EA239DF7-F001-E3D2-2999-F65A62AB7253}"/>
          </ac:grpSpMkLst>
        </pc:grpChg>
        <pc:grpChg chg="add mod">
          <ac:chgData name="Kokchun Giang" userId="67e2125d-ec8c-4323-9653-9824a2ad815f" providerId="ADAL" clId="{10EEDAB3-2DB0-BA4D-8CC6-6424E46A9142}" dt="2024-01-13T15:35:00.322" v="2970" actId="164"/>
          <ac:grpSpMkLst>
            <pc:docMk/>
            <pc:sldMk cId="736019928" sldId="330"/>
            <ac:grpSpMk id="4" creationId="{90A6C218-15CA-9179-5278-A0E27816BE74}"/>
          </ac:grpSpMkLst>
        </pc:grpChg>
        <pc:grpChg chg="mod">
          <ac:chgData name="Kokchun Giang" userId="67e2125d-ec8c-4323-9653-9824a2ad815f" providerId="ADAL" clId="{10EEDAB3-2DB0-BA4D-8CC6-6424E46A9142}" dt="2024-01-13T14:24:46.175" v="2662"/>
          <ac:grpSpMkLst>
            <pc:docMk/>
            <pc:sldMk cId="736019928" sldId="330"/>
            <ac:grpSpMk id="5" creationId="{3799037B-FD2A-1764-3A0C-905D2ADA7640}"/>
          </ac:grpSpMkLst>
        </pc:grpChg>
        <pc:grpChg chg="add 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5" creationId="{D960D2AD-0041-B42A-A271-568AC945CA2A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12" creationId="{4342DFE3-B7E8-46CB-6561-34ED03017E94}"/>
          </ac:grpSpMkLst>
        </pc:grpChg>
        <pc:grpChg chg="add mod">
          <ac:chgData name="Kokchun Giang" userId="67e2125d-ec8c-4323-9653-9824a2ad815f" providerId="ADAL" clId="{10EEDAB3-2DB0-BA4D-8CC6-6424E46A9142}" dt="2024-01-13T15:36:19.162" v="2984" actId="164"/>
          <ac:grpSpMkLst>
            <pc:docMk/>
            <pc:sldMk cId="736019928" sldId="330"/>
            <ac:grpSpMk id="14" creationId="{6DDD85AE-088E-D598-290C-851485837800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20" creationId="{93AAE242-3FE2-F3E9-3075-38B1FA31B23A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33" creationId="{C779328F-C3EF-4715-6B52-B78158D85E56}"/>
          </ac:grpSpMkLst>
        </pc:grpChg>
        <pc:grpChg chg="del mod">
          <ac:chgData name="Kokchun Giang" userId="67e2125d-ec8c-4323-9653-9824a2ad815f" providerId="ADAL" clId="{10EEDAB3-2DB0-BA4D-8CC6-6424E46A9142}" dt="2024-01-13T14:25:08.254" v="2706"/>
          <ac:grpSpMkLst>
            <pc:docMk/>
            <pc:sldMk cId="736019928" sldId="330"/>
            <ac:grpSpMk id="38" creationId="{234ACA94-4C86-A3F5-A69D-B6A3A2B0ADF2}"/>
          </ac:grpSpMkLst>
        </pc:grpChg>
        <pc:grpChg chg="add 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38" creationId="{AEEC0919-F5BC-F4A6-DDAC-0BD76C8AF15D}"/>
          </ac:grpSpMkLst>
        </pc:grpChg>
        <pc:grpChg chg="add mod">
          <ac:chgData name="Kokchun Giang" userId="67e2125d-ec8c-4323-9653-9824a2ad815f" providerId="ADAL" clId="{10EEDAB3-2DB0-BA4D-8CC6-6424E46A9142}" dt="2024-01-13T15:36:19.162" v="2984" actId="164"/>
          <ac:grpSpMkLst>
            <pc:docMk/>
            <pc:sldMk cId="736019928" sldId="330"/>
            <ac:grpSpMk id="47" creationId="{3496B0FC-16F1-8030-45A2-ADA78724FFE7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48" creationId="{534F14E7-7889-B5D4-BE38-2D8EC56038A1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59" creationId="{ADA7804D-FEAE-2A91-16AF-F993EDFBADBC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63" creationId="{11942690-B4E8-FEAA-D092-2915E86806E0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67" creationId="{A32CE50B-5336-AA3F-B250-F6536D31181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71" creationId="{5CF556B5-92CA-06A8-D7A7-6F30ED084D24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75" creationId="{1E24C787-1F74-4FA1-DDF9-4D939A75852A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84" creationId="{2498EB9E-B466-45A4-0A10-51FE9450B2DE}"/>
          </ac:grpSpMkLst>
        </pc:grpChg>
        <pc:grpChg chg="del mod">
          <ac:chgData name="Kokchun Giang" userId="67e2125d-ec8c-4323-9653-9824a2ad815f" providerId="ADAL" clId="{10EEDAB3-2DB0-BA4D-8CC6-6424E46A9142}" dt="2024-01-13T14:25:45.844" v="2741"/>
          <ac:grpSpMkLst>
            <pc:docMk/>
            <pc:sldMk cId="736019928" sldId="330"/>
            <ac:grpSpMk id="87" creationId="{7759A429-3A32-56DA-0777-01158A2E71F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89" creationId="{51498C4E-E4CC-D4D5-1CB6-1172B358E870}"/>
          </ac:grpSpMkLst>
        </pc:grpChg>
        <pc:grpChg chg="del mod">
          <ac:chgData name="Kokchun Giang" userId="67e2125d-ec8c-4323-9653-9824a2ad815f" providerId="ADAL" clId="{10EEDAB3-2DB0-BA4D-8CC6-6424E46A9142}" dt="2024-01-13T14:25:50.176" v="2747"/>
          <ac:grpSpMkLst>
            <pc:docMk/>
            <pc:sldMk cId="736019928" sldId="330"/>
            <ac:grpSpMk id="93" creationId="{8ECDA8A4-CD4B-E449-1BDB-7FED302922FA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96" creationId="{606F7D17-9F94-8057-48A0-F55AE5DFC64E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100" creationId="{9179C125-AA77-0C17-3507-AB04F9AFA107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109" creationId="{16007E0C-7E41-EFFE-2F97-E3091127DFF7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11" creationId="{E29701FE-00B8-E0FA-1338-715651494AD1}"/>
          </ac:grpSpMkLst>
        </pc:grpChg>
        <pc:grpChg chg="mod">
          <ac:chgData name="Kokchun Giang" userId="67e2125d-ec8c-4323-9653-9824a2ad815f" providerId="ADAL" clId="{10EEDAB3-2DB0-BA4D-8CC6-6424E46A9142}" dt="2024-01-13T14:28:27.757" v="2839" actId="164"/>
          <ac:grpSpMkLst>
            <pc:docMk/>
            <pc:sldMk cId="736019928" sldId="330"/>
            <ac:grpSpMk id="129" creationId="{C339FB92-31F0-46C7-4216-F0DE0B82074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42" creationId="{B68E7A58-C9D7-CE11-4AD3-1FEEF65B3982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6" creationId="{228368BC-528B-F639-CB89-77C8D9553D83}"/>
          </ac:grpSpMkLst>
        </pc:grpChg>
        <pc:grpChg chg="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167" creationId="{526EA904-B146-C01F-1A13-2D9103F9B56F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8" creationId="{0CA5462D-56D9-BBBC-070A-C13A482CA7FC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9" creationId="{D5A24DCB-1938-E943-A752-6588F2D01238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70" creationId="{B4CD74FA-0D96-3532-8562-38BE5C03D21E}"/>
          </ac:grpSpMkLst>
        </pc:grpChg>
        <pc:grpChg chg="mod">
          <ac:chgData name="Kokchun Giang" userId="67e2125d-ec8c-4323-9653-9824a2ad815f" providerId="ADAL" clId="{10EEDAB3-2DB0-BA4D-8CC6-6424E46A9142}" dt="2024-01-13T15:35:35.259" v="2975" actId="164"/>
          <ac:grpSpMkLst>
            <pc:docMk/>
            <pc:sldMk cId="736019928" sldId="330"/>
            <ac:grpSpMk id="176" creationId="{27CD2ED6-1A6A-D71E-6FC7-4BBA9FF53B81}"/>
          </ac:grpSpMkLst>
        </pc:grpChg>
        <pc:grpChg chg="mod">
          <ac:chgData name="Kokchun Giang" userId="67e2125d-ec8c-4323-9653-9824a2ad815f" providerId="ADAL" clId="{10EEDAB3-2DB0-BA4D-8CC6-6424E46A9142}" dt="2024-01-13T14:28:38.908" v="2841" actId="164"/>
          <ac:grpSpMkLst>
            <pc:docMk/>
            <pc:sldMk cId="736019928" sldId="330"/>
            <ac:grpSpMk id="193" creationId="{9A07AF01-7707-4C19-2871-88D5FA5E90CA}"/>
          </ac:grpSpMkLst>
        </pc:grpChg>
        <pc:grpChg chg="mod">
          <ac:chgData name="Kokchun Giang" userId="67e2125d-ec8c-4323-9653-9824a2ad815f" providerId="ADAL" clId="{10EEDAB3-2DB0-BA4D-8CC6-6424E46A9142}" dt="2024-01-13T14:28:38.908" v="2841" actId="164"/>
          <ac:grpSpMkLst>
            <pc:docMk/>
            <pc:sldMk cId="736019928" sldId="330"/>
            <ac:grpSpMk id="198" creationId="{F5DBB049-2565-5686-A0CE-7C0B597287A1}"/>
          </ac:grpSpMkLst>
        </pc:grpChg>
        <pc:grpChg chg="add mod">
          <ac:chgData name="Kokchun Giang" userId="67e2125d-ec8c-4323-9653-9824a2ad815f" providerId="ADAL" clId="{10EEDAB3-2DB0-BA4D-8CC6-6424E46A9142}" dt="2024-01-13T15:35:00.322" v="2970" actId="164"/>
          <ac:grpSpMkLst>
            <pc:docMk/>
            <pc:sldMk cId="736019928" sldId="330"/>
            <ac:grpSpMk id="199" creationId="{57C79D15-42BA-EE4E-EC3B-ED8BE80EE36D}"/>
          </ac:grpSpMkLst>
        </pc:grpChg>
        <pc:grpChg chg="add mod">
          <ac:chgData name="Kokchun Giang" userId="67e2125d-ec8c-4323-9653-9824a2ad815f" providerId="ADAL" clId="{10EEDAB3-2DB0-BA4D-8CC6-6424E46A9142}" dt="2024-01-13T14:29:26.650" v="2856" actId="164"/>
          <ac:grpSpMkLst>
            <pc:docMk/>
            <pc:sldMk cId="736019928" sldId="330"/>
            <ac:grpSpMk id="200" creationId="{C2B6FE8F-6566-6A55-4161-B1559C850A48}"/>
          </ac:grpSpMkLst>
        </pc:grpChg>
        <pc:grpChg chg="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208" creationId="{B4F31CC2-46AE-E91C-E906-B39EEE8F84E3}"/>
          </ac:grpSpMkLst>
        </pc:grpChg>
        <pc:grpChg chg="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211" creationId="{5BDCF639-0894-4C1E-3F16-93E6B5524276}"/>
          </ac:grpSpMkLst>
        </pc:grpChg>
        <pc:grpChg chg="add mod">
          <ac:chgData name="Kokchun Giang" userId="67e2125d-ec8c-4323-9653-9824a2ad815f" providerId="ADAL" clId="{10EEDAB3-2DB0-BA4D-8CC6-6424E46A9142}" dt="2024-01-13T14:29:26.650" v="2856" actId="164"/>
          <ac:grpSpMkLst>
            <pc:docMk/>
            <pc:sldMk cId="736019928" sldId="330"/>
            <ac:grpSpMk id="214" creationId="{BCE21403-51AD-8732-10B7-C32C57A72F4A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345" creationId="{BC147FF4-1943-43EE-470E-2BBA4A586527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22" creationId="{8DEE15A6-CDB8-E938-C3CA-34697B727313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23" creationId="{AB7F12E8-846B-8DD4-690C-8E860B1AD727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51" creationId="{246F418A-360D-C771-BE05-2B22C938B1B1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461" creationId="{C22E6217-841C-748A-AB78-71A836162597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464" creationId="{E9144AC6-0BBC-9A41-50E7-BF28A8799404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480" creationId="{BA334C43-7429-8C01-584B-39D43440CF3C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485" creationId="{24C2B882-0D10-6D14-846A-C6C488AA884A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497" creationId="{2333C0DC-8FEF-C833-BACA-3140AB407D3D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504" creationId="{47091483-E78D-2188-2652-DDA7E4BB06E0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529" creationId="{B767002A-5901-EFD6-2325-6D54EA927946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537" creationId="{C8FD16CB-D19A-2364-360D-B2CA99C82CD7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544" creationId="{849215A1-0523-31DF-0805-E8603F70B2E1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551" creationId="{D6A9E99D-9E17-D1CD-7810-2809D971E802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575" creationId="{5A99AAE6-D4C4-4650-07B1-1A8D76B90C68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624" creationId="{99C5C320-52CA-874D-E4DE-01B216F2C5F4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25" creationId="{0ABC0C29-A121-476A-E239-00F1BC59C4A7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35" creationId="{D0648BA5-3876-EE6F-8175-00EE5EB6F729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41" creationId="{2453E170-13CE-2EF6-B26A-DA3D4A14E7C9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45" creationId="{2924A00D-EFA7-E278-1D78-10C92A608DB7}"/>
          </ac:grpSpMkLst>
        </pc:grpChg>
        <pc:grpChg chg="add 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650" creationId="{5E3AE9C0-772E-D137-AFE1-DB1F4AC05FAE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51" creationId="{2E50F777-0BAF-60B6-BFFA-884A2E5959D8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63" creationId="{BEA74F5B-DF05-0D51-F642-F6C8EF48468E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64" creationId="{B8A36093-DAD4-7509-B2EA-A4B48130D52F}"/>
          </ac:grpSpMkLst>
        </pc:grpChg>
        <pc:grpChg chg="add 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681" creationId="{C7925577-FAFF-0B40-CC83-E2390100C0C4}"/>
          </ac:grpSpMkLst>
        </pc:grpChg>
        <pc:grpChg chg="add del">
          <ac:chgData name="Kokchun Giang" userId="67e2125d-ec8c-4323-9653-9824a2ad815f" providerId="ADAL" clId="{10EEDAB3-2DB0-BA4D-8CC6-6424E46A9142}" dt="2024-01-13T14:24:19.326" v="2652" actId="478"/>
          <ac:grpSpMkLst>
            <pc:docMk/>
            <pc:sldMk cId="736019928" sldId="330"/>
            <ac:grpSpMk id="686" creationId="{DAC6A95A-81F0-A4B7-0BC6-7B33E158EFF6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702" creationId="{DA629DDF-BBB4-BFA9-3135-B5E6D80D7BDF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12" creationId="{67114681-6D8B-C4BF-B4F1-939E984545D1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16" creationId="{7C5E3682-992B-D5F8-45E9-DC7F6FA7E894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717" creationId="{A7FC279D-600E-7735-EC82-2ED806A9969A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24" creationId="{46873D4E-A62C-F23E-C4FC-039B5580CAC1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28" creationId="{89952036-BF2D-8F98-04ED-3ED491F1ABB0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35" creationId="{077ED28E-740C-6A92-BF89-365426629768}"/>
          </ac:grpSpMkLst>
        </pc:grpChg>
        <pc:grpChg chg="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740" creationId="{9E281D9F-58D8-807E-9F37-4D31DE989445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49" creationId="{F8EDFEC7-F4A1-42E5-DF02-9EF3ADD75E6D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62" creationId="{5B21FA7B-3F9D-230A-C585-311C54BA75C6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73" creationId="{6EE06C39-3898-80D6-5E2A-042CB3EA0D92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774" creationId="{9B8EDCA8-00CB-5B0B-552C-0D8871CCD4EE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78" creationId="{61CD52EC-8733-F58F-8726-36F49FB2BCA6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87" creationId="{2CC028CF-0102-5FE9-DFD9-90D7F971512F}"/>
          </ac:grpSpMkLst>
        </pc:grpChg>
        <pc:grpChg chg="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788" creationId="{F85A2AE5-3F05-8903-E117-2D957B667F4F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806" creationId="{B0E41D1F-7781-5CC2-AEA5-4E38E404660E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807" creationId="{D1A8EAAC-BEE9-A639-A047-DB44E2DFC81B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820" creationId="{79E2E2D4-9AB9-96FB-8010-DAD8DCDE44C6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821" creationId="{0EC810FE-19C7-9FEA-58D4-30199F513347}"/>
          </ac:grpSpMkLst>
        </pc:grpChg>
        <pc:inkChg chg="add del">
          <ac:chgData name="Kokchun Giang" userId="67e2125d-ec8c-4323-9653-9824a2ad815f" providerId="ADAL" clId="{10EEDAB3-2DB0-BA4D-8CC6-6424E46A9142}" dt="2024-01-13T14:24:46.982" v="2664" actId="9405"/>
          <ac:inkMkLst>
            <pc:docMk/>
            <pc:sldMk cId="736019928" sldId="330"/>
            <ac:inkMk id="2" creationId="{F02EE399-3C6A-10D2-BCA9-F6A548518BDE}"/>
          </ac:inkMkLst>
        </pc:inkChg>
        <pc:inkChg chg="add del mod">
          <ac:chgData name="Kokchun Giang" userId="67e2125d-ec8c-4323-9653-9824a2ad815f" providerId="ADAL" clId="{10EEDAB3-2DB0-BA4D-8CC6-6424E46A9142}" dt="2024-01-13T14:24:46.591" v="2663" actId="9405"/>
          <ac:inkMkLst>
            <pc:docMk/>
            <pc:sldMk cId="736019928" sldId="330"/>
            <ac:inkMk id="3" creationId="{5CEF448C-BB29-F7AB-DFD8-052DB2E19693}"/>
          </ac:inkMkLst>
        </pc:inkChg>
        <pc:inkChg chg="add del mod">
          <ac:chgData name="Kokchun Giang" userId="67e2125d-ec8c-4323-9653-9824a2ad815f" providerId="ADAL" clId="{10EEDAB3-2DB0-BA4D-8CC6-6424E46A9142}" dt="2024-01-13T14:24:46.175" v="2662"/>
          <ac:inkMkLst>
            <pc:docMk/>
            <pc:sldMk cId="736019928" sldId="330"/>
            <ac:inkMk id="4" creationId="{2FAE7495-46E2-33A8-A017-A52C05AFF6E3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6" creationId="{E48B1285-AD70-917F-8054-6ACF39B928F4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7" creationId="{A7CF0BDF-86C3-BC6A-70CA-CABB3AB08719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8" creationId="{63C1C85D-91CF-864E-AF6F-F9726B942E62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9" creationId="{DF48661D-C1C9-36F0-2D99-CCAA7376D4E1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10" creationId="{33B458A6-5B1B-B378-A59F-2439E8B5E0E1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11" creationId="{872D9E03-C651-AA49-5DB3-15DF85340E5B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3" creationId="{F490B119-CFFB-709B-14E3-EB17353056D4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5" creationId="{F3DC1E80-6778-7C5F-B3AB-69405D108DCC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6" creationId="{0D859D96-85D7-FF12-431E-28A575065590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7" creationId="{F048B9C3-0FAE-819C-4A74-83933F6D3177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8" creationId="{CA6E9111-6464-C3A0-4E2B-E02A6798D5AB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19" creationId="{BB765E42-CAD9-8467-C57C-51A65A69ADE0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1" creationId="{E95522E8-AAEF-C195-1567-346751CA4577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2" creationId="{31F220A6-EB47-DCE8-0B83-1A49A000EFFD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3" creationId="{022BDA5A-3708-E627-569A-1CCA9D326F44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4" creationId="{D3599533-5A9B-06C2-F14D-3AFA8C90F9F5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5" creationId="{CD967B82-A920-3DB7-00D4-38AF0B56B944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6" creationId="{9A576853-0D8C-3E6D-0B0A-FCF719738BAB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7" creationId="{1264CA40-B7B3-8B8D-59DE-C088F0373F96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9" creationId="{01BE2D0F-428B-4135-6CE9-F65BCDA2A6C8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0" creationId="{192D3130-026A-41A5-EEBE-72CC7CEF1A76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1" creationId="{38877105-6A8B-8FC3-C2B3-BF42362CCC4D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2" creationId="{534CCD34-4E1D-95A3-2B2D-E85EED261383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34" creationId="{7D4140E7-F0C1-F4EC-405E-DDA118262F87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5" creationId="{D4A7824C-9050-219F-DD92-D0CD19EEBEB8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6" creationId="{DF13CBBF-D3C5-13EB-69AE-ADF8E0DBCB5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7" creationId="{C7B60EA3-9497-698B-CA6F-587A4A0A0ADD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9" creationId="{0FFC72A3-1863-6020-E879-6B8FBA6ED1A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0" creationId="{06E674D5-D49A-83F9-2BA6-423D570115B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1" creationId="{13154CD8-62CF-A933-ADE7-A7CAF7EDF72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2" creationId="{BB5460F9-A838-2417-121B-FB806BB726C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3" creationId="{0F2E8FF7-CAAF-682C-298E-243F935632F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4" creationId="{9F92D05E-1D79-A45B-2AF1-47E6437BCFC1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5" creationId="{D14D8F06-ABDD-33E8-7953-183BB61ED792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6" creationId="{3A295BB2-B51F-A219-671A-65217CE65A15}"/>
          </ac:inkMkLst>
        </pc:inkChg>
        <pc:inkChg chg="add del">
          <ac:chgData name="Kokchun Giang" userId="67e2125d-ec8c-4323-9653-9824a2ad815f" providerId="ADAL" clId="{10EEDAB3-2DB0-BA4D-8CC6-6424E46A9142}" dt="2024-01-13T14:25:07.981" v="2705" actId="9405"/>
          <ac:inkMkLst>
            <pc:docMk/>
            <pc:sldMk cId="736019928" sldId="330"/>
            <ac:inkMk id="47" creationId="{3EA2BAAA-4E27-32B2-DBC9-7F8B005A99FC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50" creationId="{3639FD86-DEBA-7A9B-9CB0-F70118F3B191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1" creationId="{1F45CF33-88EC-03C1-9886-4C3A7797FCAF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2" creationId="{E0958533-8A85-93B2-E991-711D61E4D5EA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3" creationId="{B2817C19-132F-56B1-668B-191747577E0D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4" creationId="{3A966FE5-0644-1FDF-B5E5-49D50EF549B1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5" creationId="{66A83F32-BECB-CDE0-B52F-F71BC31BEB09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6" creationId="{65208474-8E78-4623-B01C-95C77C27FD81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7" creationId="{457CFB15-BFED-4CBD-4897-7DECEA8B2B9E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8" creationId="{A0FC808F-043B-4B9E-28F0-8784A97E97D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0" creationId="{AAA94601-AED9-7B21-C33D-C313BCBDB4DB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1" creationId="{3D3BEAD0-934A-4012-9EB5-E6489AEE5A34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2" creationId="{2AD77A8C-8E72-B77D-D847-B3D75324CE4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4" creationId="{C05142E0-DB13-FAA2-79C6-C0929468D82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5" creationId="{30A1FF48-D14B-DE5B-E0EC-6E4A9D71D36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6" creationId="{3A1F8752-14A6-CF37-88B6-2F0869C0CDFB}"/>
          </ac:inkMkLst>
        </pc:inkChg>
        <pc:inkChg chg="add mod">
          <ac:chgData name="Kokchun Giang" userId="67e2125d-ec8c-4323-9653-9824a2ad815f" providerId="ADAL" clId="{10EEDAB3-2DB0-BA4D-8CC6-6424E46A9142}" dt="2024-01-13T14:25:37.206" v="2728"/>
          <ac:inkMkLst>
            <pc:docMk/>
            <pc:sldMk cId="736019928" sldId="330"/>
            <ac:inkMk id="68" creationId="{82A16D0B-CBCA-F787-A2D7-10615A8F5AA1}"/>
          </ac:inkMkLst>
        </pc:inkChg>
        <pc:inkChg chg="add mod">
          <ac:chgData name="Kokchun Giang" userId="67e2125d-ec8c-4323-9653-9824a2ad815f" providerId="ADAL" clId="{10EEDAB3-2DB0-BA4D-8CC6-6424E46A9142}" dt="2024-01-13T14:25:37.206" v="2728"/>
          <ac:inkMkLst>
            <pc:docMk/>
            <pc:sldMk cId="736019928" sldId="330"/>
            <ac:inkMk id="69" creationId="{006BF70E-9179-D07C-A041-2CCF406C3EFD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70" creationId="{FED608FB-A4FD-6FE9-D008-C127DBA93D8B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2" creationId="{46C236EF-D5F8-5ADC-E45B-181C4F119FCF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3" creationId="{4EE251EB-5D7B-4EDA-0275-479CCC44C023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4" creationId="{56B982AB-E379-E795-3E4B-447820E5D8F1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7" creationId="{10C704C9-6D80-77BC-A4EF-06E0BE55951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80" creationId="{3845C6A5-F9A0-0DB0-F4E1-4FCACF487632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82" creationId="{6034DC8C-E580-CF90-7622-24AA85BB3994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5" creationId="{538A06CF-9293-C6A5-E3B9-236CB9517C47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6" creationId="{BC101ACB-56B1-DEBF-1A0D-9A4235F92F2F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8" creationId="{3CE3571A-3B9C-C9EF-4E81-ABA640848ED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0" creationId="{C5AF0C43-7F73-943A-4742-668871CE26FA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1" creationId="{C687541A-AEF4-E031-1A55-6090E33E9327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2" creationId="{B590A23A-8308-60D4-FEA9-B8F16648BA7A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4" creationId="{4B43540C-4AD5-26BE-6C12-3E9387AFD53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7" creationId="{9007E587-5C64-C108-2B1A-1891FEB000A6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8" creationId="{FCC1BC7B-B3BE-1273-31E4-8379EF6D05D3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9" creationId="{03992291-15A3-9C67-BDF7-E9163C51DE06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01" creationId="{C2E67F88-B433-7477-C1BA-BAC48E4505D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3" creationId="{F5AEF22C-C293-92A2-59EF-F916C7B3B9C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4" creationId="{B7C80E33-E584-A917-2115-5D86ECDBB81E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5" creationId="{1852C913-8299-DE3A-0557-F0D24782EEE6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6" creationId="{B5488584-6C1F-2C10-D9C1-A259694D778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7" creationId="{050BB576-1464-ACFA-D9C6-7FEA47F93D19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8" creationId="{57DAAFD6-A096-B601-D6B4-C17A2FDAF1CF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10" creationId="{9265067A-C36E-8961-CC4C-4AEC4DE7D406}"/>
          </ac:inkMkLst>
        </pc:inkChg>
        <pc:inkChg chg="add mod">
          <ac:chgData name="Kokchun Giang" userId="67e2125d-ec8c-4323-9653-9824a2ad815f" providerId="ADAL" clId="{10EEDAB3-2DB0-BA4D-8CC6-6424E46A9142}" dt="2024-01-13T15:35:00.322" v="2970" actId="164"/>
          <ac:inkMkLst>
            <pc:docMk/>
            <pc:sldMk cId="736019928" sldId="330"/>
            <ac:inkMk id="112" creationId="{C4EB806D-1F87-3D57-934A-22A27BD06883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3" creationId="{663E0B1B-80F3-3A2E-ED2A-916E46DBB07A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4" creationId="{48A06A50-C33C-D2DE-1C9C-85DABE1BDBFD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5" creationId="{7B8E7A1C-00FB-A343-1A05-9EF3BC754FDC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6" creationId="{974754B6-6AF2-6346-F065-2BF041B8D969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7" creationId="{ECF9BE53-F061-370D-3A5C-BCDC343BEB7B}"/>
          </ac:inkMkLst>
        </pc:inkChg>
        <pc:inkChg chg="add del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28" creationId="{F32F6F88-27EE-2A31-4F1B-9B6E4281AAC3}"/>
          </ac:inkMkLst>
        </pc:inkChg>
        <pc:inkChg chg="add mod">
          <ac:chgData name="Kokchun Giang" userId="67e2125d-ec8c-4323-9653-9824a2ad815f" providerId="ADAL" clId="{10EEDAB3-2DB0-BA4D-8CC6-6424E46A9142}" dt="2024-01-13T14:28:27.757" v="2839" actId="164"/>
          <ac:inkMkLst>
            <pc:docMk/>
            <pc:sldMk cId="736019928" sldId="330"/>
            <ac:inkMk id="130" creationId="{A4ADB93A-2D94-3083-38EC-51C2DFD3E71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1" creationId="{C1C3D903-86D9-0016-FB0C-BA83D5BFADE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2" creationId="{5F008215-456F-8EC5-18A4-4233AA5892CE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3" creationId="{6FCE8E9E-CF8D-3273-6B14-30D78CF68F70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5" creationId="{3160886B-C4C0-EFAD-5B74-D114B81582F4}"/>
          </ac:inkMkLst>
        </pc:inkChg>
        <pc:inkChg chg="add mod">
          <ac:chgData name="Kokchun Giang" userId="67e2125d-ec8c-4323-9653-9824a2ad815f" providerId="ADAL" clId="{10EEDAB3-2DB0-BA4D-8CC6-6424E46A9142}" dt="2024-01-13T14:26:25.539" v="2781"/>
          <ac:inkMkLst>
            <pc:docMk/>
            <pc:sldMk cId="736019928" sldId="330"/>
            <ac:inkMk id="136" creationId="{04688FF6-C6FD-C516-A549-53E9E9AEE297}"/>
          </ac:inkMkLst>
        </pc:inkChg>
        <pc:inkChg chg="add mod">
          <ac:chgData name="Kokchun Giang" userId="67e2125d-ec8c-4323-9653-9824a2ad815f" providerId="ADAL" clId="{10EEDAB3-2DB0-BA4D-8CC6-6424E46A9142}" dt="2024-01-13T14:26:25.539" v="2781"/>
          <ac:inkMkLst>
            <pc:docMk/>
            <pc:sldMk cId="736019928" sldId="330"/>
            <ac:inkMk id="138" creationId="{A2D95050-DBD5-A35A-41D7-BDA17940243C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9" creationId="{B217EBD8-9837-163D-3A33-C1F54D15B99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40" creationId="{2771319C-D7CD-C963-EC81-CAE1E900EA4A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1" creationId="{5D8725A2-B2F0-4942-87CA-38BCA695D11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3" creationId="{70D71A0F-1B84-3EE6-896A-3D194D6AE966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4" creationId="{B209B94B-51B4-5659-74FE-1B6003BAEFE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5" creationId="{253C64B8-8CD2-52F4-AEBB-D8EA7DF1F85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6" creationId="{B877EA0E-ABAA-9D25-BA02-E499AF2F2B3D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7" creationId="{5B842625-9627-9188-7350-D073ED67D31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8" creationId="{4673F7ED-EF87-8610-DF59-DE2E56A669B3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9" creationId="{9D9D7A38-AD2E-B3B7-A6B0-02F413A89242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0" creationId="{5EFB6511-36E0-DC59-B695-268467A20752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1" creationId="{569E6E7B-B7DD-E7EF-3347-82D22B6D61BD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2" creationId="{94D8CEDC-84EE-5D6E-C73E-2257FD5B3548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3" creationId="{C8B8606C-8560-1DE3-28AD-68E411D49696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4" creationId="{C028CEB6-8D39-5521-3EE3-ECD8745414D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5" creationId="{79EB3B12-340D-96B6-6BB6-AF8E0C8A5F4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6" creationId="{BF2A90B8-0758-4510-7129-EFDD688CA38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7" creationId="{D983F259-37F4-970B-5EFB-58C6B55E0697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8" creationId="{9C5DCE81-3C74-0A24-7DBA-8BCF8447D09C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9" creationId="{9656016F-119B-BCE3-EEDB-2E36D2CB24B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0" creationId="{EB966CE2-A0B4-4295-9E51-409226BC713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1" creationId="{479CB3CF-2016-5D6C-5CDA-F6BBFB74E78F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62" creationId="{0FCAF3AD-FDBC-E089-CC16-46263A318E6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3" creationId="{A9C53D6C-B1E5-6D04-4F7D-D99ECE3D291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5" creationId="{BAE1D91A-DFEB-6F2C-FF8E-2972C8CB9616}"/>
          </ac:inkMkLst>
        </pc:inkChg>
        <pc:inkChg chg="add mod">
          <ac:chgData name="Kokchun Giang" userId="67e2125d-ec8c-4323-9653-9824a2ad815f" providerId="ADAL" clId="{10EEDAB3-2DB0-BA4D-8CC6-6424E46A9142}" dt="2024-01-13T15:35:35.259" v="2975" actId="164"/>
          <ac:inkMkLst>
            <pc:docMk/>
            <pc:sldMk cId="736019928" sldId="330"/>
            <ac:inkMk id="171" creationId="{AC131F33-C836-C26F-CD61-73F883486A78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2" creationId="{40D3E9F5-BDDD-8766-98A1-6A61071EDFC7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3" creationId="{BB6DE04C-82E5-3DB1-B6E9-A090CD2E8615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4" creationId="{750DA22A-89EA-C26A-F01B-68E2906FBC12}"/>
          </ac:inkMkLst>
        </pc:inkChg>
        <pc:inkChg chg="add mod">
          <ac:chgData name="Kokchun Giang" userId="67e2125d-ec8c-4323-9653-9824a2ad815f" providerId="ADAL" clId="{10EEDAB3-2DB0-BA4D-8CC6-6424E46A9142}" dt="2024-01-13T15:36:19.162" v="2984" actId="164"/>
          <ac:inkMkLst>
            <pc:docMk/>
            <pc:sldMk cId="736019928" sldId="330"/>
            <ac:inkMk id="175" creationId="{27BBDA90-5424-E4D1-AC43-35571A5F698E}"/>
          </ac:inkMkLst>
        </pc:inkChg>
        <pc:inkChg chg="add del">
          <ac:chgData name="Kokchun Giang" userId="67e2125d-ec8c-4323-9653-9824a2ad815f" providerId="ADAL" clId="{10EEDAB3-2DB0-BA4D-8CC6-6424E46A9142}" dt="2024-01-13T14:26:57.521" v="2812" actId="9405"/>
          <ac:inkMkLst>
            <pc:docMk/>
            <pc:sldMk cId="736019928" sldId="330"/>
            <ac:inkMk id="177" creationId="{3F9FCB9F-B1A6-EC60-34AD-9F8C38CF7939}"/>
          </ac:inkMkLst>
        </pc:inkChg>
        <pc:inkChg chg="add">
          <ac:chgData name="Kokchun Giang" userId="67e2125d-ec8c-4323-9653-9824a2ad815f" providerId="ADAL" clId="{10EEDAB3-2DB0-BA4D-8CC6-6424E46A9142}" dt="2024-01-13T14:27:08.910" v="2813" actId="9405"/>
          <ac:inkMkLst>
            <pc:docMk/>
            <pc:sldMk cId="736019928" sldId="330"/>
            <ac:inkMk id="178" creationId="{041B0FF4-6DF1-5015-DF96-A3E9599956C6}"/>
          </ac:inkMkLst>
        </pc:inkChg>
        <pc:inkChg chg="add">
          <ac:chgData name="Kokchun Giang" userId="67e2125d-ec8c-4323-9653-9824a2ad815f" providerId="ADAL" clId="{10EEDAB3-2DB0-BA4D-8CC6-6424E46A9142}" dt="2024-01-13T14:27:11.015" v="2814" actId="9405"/>
          <ac:inkMkLst>
            <pc:docMk/>
            <pc:sldMk cId="736019928" sldId="330"/>
            <ac:inkMk id="179" creationId="{E1EC1460-CC37-B5B2-3DBF-F9255ACFF46A}"/>
          </ac:inkMkLst>
        </pc:inkChg>
        <pc:inkChg chg="add">
          <ac:chgData name="Kokchun Giang" userId="67e2125d-ec8c-4323-9653-9824a2ad815f" providerId="ADAL" clId="{10EEDAB3-2DB0-BA4D-8CC6-6424E46A9142}" dt="2024-01-13T14:27:14.067" v="2815" actId="9405"/>
          <ac:inkMkLst>
            <pc:docMk/>
            <pc:sldMk cId="736019928" sldId="330"/>
            <ac:inkMk id="180" creationId="{AB587BB7-1483-CECA-E4E4-7229BDD03CDB}"/>
          </ac:inkMkLst>
        </pc:inkChg>
        <pc:inkChg chg="add">
          <ac:chgData name="Kokchun Giang" userId="67e2125d-ec8c-4323-9653-9824a2ad815f" providerId="ADAL" clId="{10EEDAB3-2DB0-BA4D-8CC6-6424E46A9142}" dt="2024-01-13T14:27:16.571" v="2816" actId="9405"/>
          <ac:inkMkLst>
            <pc:docMk/>
            <pc:sldMk cId="736019928" sldId="330"/>
            <ac:inkMk id="181" creationId="{298EA9EF-7758-5FA1-B668-AE57D23070AD}"/>
          </ac:inkMkLst>
        </pc:inkChg>
        <pc:inkChg chg="add del">
          <ac:chgData name="Kokchun Giang" userId="67e2125d-ec8c-4323-9653-9824a2ad815f" providerId="ADAL" clId="{10EEDAB3-2DB0-BA4D-8CC6-6424E46A9142}" dt="2024-01-13T14:27:28.239" v="2818" actId="9405"/>
          <ac:inkMkLst>
            <pc:docMk/>
            <pc:sldMk cId="736019928" sldId="330"/>
            <ac:inkMk id="182" creationId="{759026FC-4B0E-56CF-50FB-CCC833C1DE8F}"/>
          </ac:inkMkLst>
        </pc:inkChg>
        <pc:inkChg chg="add mod">
          <ac:chgData name="Kokchun Giang" userId="67e2125d-ec8c-4323-9653-9824a2ad815f" providerId="ADAL" clId="{10EEDAB3-2DB0-BA4D-8CC6-6424E46A9142}" dt="2024-01-13T14:28:38.908" v="2841" actId="164"/>
          <ac:inkMkLst>
            <pc:docMk/>
            <pc:sldMk cId="736019928" sldId="330"/>
            <ac:inkMk id="183" creationId="{3932AF86-CC7F-3E2C-B6C0-8C80CDAD9C88}"/>
          </ac:inkMkLst>
        </pc:inkChg>
        <pc:inkChg chg="add mod">
          <ac:chgData name="Kokchun Giang" userId="67e2125d-ec8c-4323-9653-9824a2ad815f" providerId="ADAL" clId="{10EEDAB3-2DB0-BA4D-8CC6-6424E46A9142}" dt="2024-01-13T14:28:38.908" v="2841" actId="164"/>
          <ac:inkMkLst>
            <pc:docMk/>
            <pc:sldMk cId="736019928" sldId="330"/>
            <ac:inkMk id="184" creationId="{7D840C02-FD34-9D2A-3F61-FA1B104DE43D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5" creationId="{D37C94F6-6148-8E8D-4B1E-F5CB057529B8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6" creationId="{4697134D-6F3A-1AEC-A2EA-894DADC76A77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7" creationId="{47164C5E-FF4F-E790-F1EF-5E0CECA66C93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8" creationId="{EDFA0E5D-5BC6-0273-E136-B7C983EF5BEF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9" creationId="{15B565A3-2DB4-DC32-1663-C042E9ACE9DD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0" creationId="{F94CC2C0-314F-A94D-92EB-F157243BA93E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1" creationId="{B895673D-5CE9-B8A1-FB45-D7D3505C87CF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2" creationId="{AF86034A-2D90-CBEB-CAFC-E0C0E4D1BA36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4" creationId="{36289E50-3594-BA08-02CD-81BADDF3457B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5" creationId="{49E68C10-B06F-F278-E52D-01BA86C4ABBB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6" creationId="{34478190-E49E-C2AB-FED6-1B68D84681F2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7" creationId="{B6831B2D-116C-C0E9-92CE-E111E95DA13F}"/>
          </ac:inkMkLst>
        </pc:inkChg>
        <pc:inkChg chg="add">
          <ac:chgData name="Kokchun Giang" userId="67e2125d-ec8c-4323-9653-9824a2ad815f" providerId="ADAL" clId="{10EEDAB3-2DB0-BA4D-8CC6-6424E46A9142}" dt="2024-01-13T14:28:53.461" v="2843" actId="9405"/>
          <ac:inkMkLst>
            <pc:docMk/>
            <pc:sldMk cId="736019928" sldId="330"/>
            <ac:inkMk id="201" creationId="{0E670315-BE35-1D09-308D-BE18E879135C}"/>
          </ac:inkMkLst>
        </pc:inkChg>
        <pc:inkChg chg="add mod">
          <ac:chgData name="Kokchun Giang" userId="67e2125d-ec8c-4323-9653-9824a2ad815f" providerId="ADAL" clId="{10EEDAB3-2DB0-BA4D-8CC6-6424E46A9142}" dt="2024-01-13T15:36:07.020" v="2982" actId="164"/>
          <ac:inkMkLst>
            <pc:docMk/>
            <pc:sldMk cId="736019928" sldId="330"/>
            <ac:inkMk id="202" creationId="{8E7366BA-551C-3AA4-9F14-B404281B9A73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3" creationId="{089BE45B-C3C5-B99E-C9DE-6AD9CCFB434C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4" creationId="{0D53A882-D66B-5356-FD97-C6E0487633CB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5" creationId="{7E157ED3-08E5-BD62-B400-99FD5100FB80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6" creationId="{CB7C0C90-6207-42C0-4CBB-3E5997ADBCAD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7" creationId="{1B1EE595-4924-255A-7CBB-5DB8DC5F431B}"/>
          </ac:inkMkLst>
        </pc:inkChg>
        <pc:inkChg chg="add mod">
          <ac:chgData name="Kokchun Giang" userId="67e2125d-ec8c-4323-9653-9824a2ad815f" providerId="ADAL" clId="{10EEDAB3-2DB0-BA4D-8CC6-6424E46A9142}" dt="2024-01-13T14:29:17.500" v="2853"/>
          <ac:inkMkLst>
            <pc:docMk/>
            <pc:sldMk cId="736019928" sldId="330"/>
            <ac:inkMk id="209" creationId="{261BDAED-F993-2873-8085-ADE2404848E3}"/>
          </ac:inkMkLst>
        </pc:inkChg>
        <pc:inkChg chg="add mod">
          <ac:chgData name="Kokchun Giang" userId="67e2125d-ec8c-4323-9653-9824a2ad815f" providerId="ADAL" clId="{10EEDAB3-2DB0-BA4D-8CC6-6424E46A9142}" dt="2024-01-13T14:29:17.500" v="2853"/>
          <ac:inkMkLst>
            <pc:docMk/>
            <pc:sldMk cId="736019928" sldId="330"/>
            <ac:inkMk id="210" creationId="{5DDD0BA5-7242-AEE7-AD0B-A2EA97040C54}"/>
          </ac:inkMkLst>
        </pc:inkChg>
        <pc:inkChg chg="add mod">
          <ac:chgData name="Kokchun Giang" userId="67e2125d-ec8c-4323-9653-9824a2ad815f" providerId="ADAL" clId="{10EEDAB3-2DB0-BA4D-8CC6-6424E46A9142}" dt="2024-01-13T14:29:26.650" v="2856" actId="164"/>
          <ac:inkMkLst>
            <pc:docMk/>
            <pc:sldMk cId="736019928" sldId="330"/>
            <ac:inkMk id="212" creationId="{E46EC089-F859-242C-767F-4AD42DE1B005}"/>
          </ac:inkMkLst>
        </pc:inkChg>
        <pc:inkChg chg="add mod">
          <ac:chgData name="Kokchun Giang" userId="67e2125d-ec8c-4323-9653-9824a2ad815f" providerId="ADAL" clId="{10EEDAB3-2DB0-BA4D-8CC6-6424E46A9142}" dt="2024-01-13T15:36:07.020" v="2982" actId="164"/>
          <ac:inkMkLst>
            <pc:docMk/>
            <pc:sldMk cId="736019928" sldId="330"/>
            <ac:inkMk id="213" creationId="{D213C8CB-4497-4A01-3E8B-B11B48A21C3B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368" creationId="{48D3A853-48A1-02DA-BA76-B58D481AE163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453" creationId="{08B9A004-542E-582A-076C-713E2A75BF92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454" creationId="{851C0E12-4C55-0DCD-378D-2673043F4B1D}"/>
          </ac:inkMkLst>
        </pc:inkChg>
        <pc:inkChg chg="add del">
          <ac:chgData name="Kokchun Giang" userId="67e2125d-ec8c-4323-9653-9824a2ad815f" providerId="ADAL" clId="{10EEDAB3-2DB0-BA4D-8CC6-6424E46A9142}" dt="2024-01-13T14:24:12.676" v="2649" actId="478"/>
          <ac:inkMkLst>
            <pc:docMk/>
            <pc:sldMk cId="736019928" sldId="330"/>
            <ac:inkMk id="505" creationId="{7C837A75-115C-6E15-D5FB-59BE9D900D07}"/>
          </ac:inkMkLst>
        </pc:inkChg>
        <pc:inkChg chg="add del">
          <ac:chgData name="Kokchun Giang" userId="67e2125d-ec8c-4323-9653-9824a2ad815f" providerId="ADAL" clId="{10EEDAB3-2DB0-BA4D-8CC6-6424E46A9142}" dt="2024-01-13T14:24:12.676" v="2649" actId="478"/>
          <ac:inkMkLst>
            <pc:docMk/>
            <pc:sldMk cId="736019928" sldId="330"/>
            <ac:inkMk id="530" creationId="{6E9F3E57-8FBC-2DD8-8637-A44121F0B3BC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552" creationId="{A7C61C3B-220A-62F4-5778-CEDC27EF240F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576" creationId="{3C6F1C16-015B-CEFE-8198-964D906A8019}"/>
          </ac:inkMkLst>
        </pc:inkChg>
        <pc:inkChg chg="add del">
          <ac:chgData name="Kokchun Giang" userId="67e2125d-ec8c-4323-9653-9824a2ad815f" providerId="ADAL" clId="{10EEDAB3-2DB0-BA4D-8CC6-6424E46A9142}" dt="2024-01-13T14:24:17.701" v="2651" actId="478"/>
          <ac:inkMkLst>
            <pc:docMk/>
            <pc:sldMk cId="736019928" sldId="330"/>
            <ac:inkMk id="609" creationId="{895D5388-2290-EE6A-2FD1-79FD6706A9A1}"/>
          </ac:inkMkLst>
        </pc:inkChg>
        <pc:inkChg chg="add del">
          <ac:chgData name="Kokchun Giang" userId="67e2125d-ec8c-4323-9653-9824a2ad815f" providerId="ADAL" clId="{10EEDAB3-2DB0-BA4D-8CC6-6424E46A9142}" dt="2024-01-13T14:24:17.701" v="2651" actId="478"/>
          <ac:inkMkLst>
            <pc:docMk/>
            <pc:sldMk cId="736019928" sldId="330"/>
            <ac:inkMk id="636" creationId="{56F97D4F-08D9-78F0-011D-E6FB7DF4DB65}"/>
          </ac:inkMkLst>
        </pc:inkChg>
        <pc:inkChg chg="del">
          <ac:chgData name="Kokchun Giang" userId="67e2125d-ec8c-4323-9653-9824a2ad815f" providerId="ADAL" clId="{10EEDAB3-2DB0-BA4D-8CC6-6424E46A9142}" dt="2024-01-13T14:24:22.734" v="2653" actId="478"/>
          <ac:inkMkLst>
            <pc:docMk/>
            <pc:sldMk cId="736019928" sldId="330"/>
            <ac:inkMk id="703" creationId="{A5A7732C-CBF1-DC37-6B3D-8B59223AEE36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783" creationId="{DD886225-BF38-C91A-B0F3-12F47500BFCF}"/>
          </ac:inkMkLst>
        </pc:inkChg>
        <pc:cxnChg chg="add del">
          <ac:chgData name="Kokchun Giang" userId="67e2125d-ec8c-4323-9653-9824a2ad815f" providerId="ADAL" clId="{10EEDAB3-2DB0-BA4D-8CC6-6424E46A9142}" dt="2024-01-13T14:24:08.573" v="2648" actId="478"/>
          <ac:cxnSpMkLst>
            <pc:docMk/>
            <pc:sldMk cId="736019928" sldId="330"/>
            <ac:cxnSpMk id="280" creationId="{E15CD59C-BBD7-D831-4CF8-502B208028A9}"/>
          </ac:cxnSpMkLst>
        </pc:cxnChg>
      </pc:sldChg>
    </pc:docChg>
  </pc:docChgLst>
  <pc:docChgLst>
    <pc:chgData name="Kokchun Giang" userId="67e2125d-ec8c-4323-9653-9824a2ad815f" providerId="ADAL" clId="{A9578775-FFB1-924C-BD6D-781E886F9944}"/>
    <pc:docChg chg="undo custSel delSld modSld">
      <pc:chgData name="Kokchun Giang" userId="67e2125d-ec8c-4323-9653-9824a2ad815f" providerId="ADAL" clId="{A9578775-FFB1-924C-BD6D-781E886F9944}" dt="2024-01-14T10:50:21.926" v="541"/>
      <pc:docMkLst>
        <pc:docMk/>
      </pc:docMkLst>
      <pc:sldChg chg="addSp delSp modSp mod">
        <pc:chgData name="Kokchun Giang" userId="67e2125d-ec8c-4323-9653-9824a2ad815f" providerId="ADAL" clId="{A9578775-FFB1-924C-BD6D-781E886F9944}" dt="2024-01-13T15:58:33.934" v="126" actId="1076"/>
        <pc:sldMkLst>
          <pc:docMk/>
          <pc:sldMk cId="2807130090" sldId="256"/>
        </pc:sldMkLst>
        <pc:spChg chg="mod">
          <ac:chgData name="Kokchun Giang" userId="67e2125d-ec8c-4323-9653-9824a2ad815f" providerId="ADAL" clId="{A9578775-FFB1-924C-BD6D-781E886F9944}" dt="2024-01-13T15:58:09.783" v="119" actId="20577"/>
          <ac:spMkLst>
            <pc:docMk/>
            <pc:sldMk cId="2807130090" sldId="256"/>
            <ac:spMk id="4" creationId="{A491F632-0683-CE4A-A015-93F47CEEB6DE}"/>
          </ac:spMkLst>
        </pc:spChg>
        <pc:picChg chg="del">
          <ac:chgData name="Kokchun Giang" userId="67e2125d-ec8c-4323-9653-9824a2ad815f" providerId="ADAL" clId="{A9578775-FFB1-924C-BD6D-781E886F9944}" dt="2024-01-13T15:58:11.845" v="120" actId="478"/>
          <ac:picMkLst>
            <pc:docMk/>
            <pc:sldMk cId="2807130090" sldId="256"/>
            <ac:picMk id="2" creationId="{2C0E8B3E-0CB5-400D-DE59-1409E4E974FF}"/>
          </ac:picMkLst>
        </pc:picChg>
        <pc:picChg chg="add mod">
          <ac:chgData name="Kokchun Giang" userId="67e2125d-ec8c-4323-9653-9824a2ad815f" providerId="ADAL" clId="{A9578775-FFB1-924C-BD6D-781E886F9944}" dt="2024-01-13T15:58:33.934" v="126" actId="1076"/>
          <ac:picMkLst>
            <pc:docMk/>
            <pc:sldMk cId="2807130090" sldId="256"/>
            <ac:picMk id="1026" creationId="{308D1A49-77C7-3AD0-D3E5-709147F1FA65}"/>
          </ac:picMkLst>
        </pc:picChg>
      </pc:sldChg>
      <pc:sldChg chg="del">
        <pc:chgData name="Kokchun Giang" userId="67e2125d-ec8c-4323-9653-9824a2ad815f" providerId="ADAL" clId="{A9578775-FFB1-924C-BD6D-781E886F9944}" dt="2024-01-13T16:00:29.065" v="195" actId="2696"/>
        <pc:sldMkLst>
          <pc:docMk/>
          <pc:sldMk cId="4207668247" sldId="323"/>
        </pc:sldMkLst>
      </pc:sldChg>
      <pc:sldChg chg="addSp delSp modSp mod modAnim">
        <pc:chgData name="Kokchun Giang" userId="67e2125d-ec8c-4323-9653-9824a2ad815f" providerId="ADAL" clId="{A9578775-FFB1-924C-BD6D-781E886F9944}" dt="2024-01-14T10:50:21.926" v="541"/>
        <pc:sldMkLst>
          <pc:docMk/>
          <pc:sldMk cId="2303502608" sldId="331"/>
        </pc:sldMkLst>
        <pc:spChg chg="mod">
          <ac:chgData name="Kokchun Giang" userId="67e2125d-ec8c-4323-9653-9824a2ad815f" providerId="ADAL" clId="{A9578775-FFB1-924C-BD6D-781E886F9944}" dt="2024-01-13T15:59:58.032" v="194" actId="20577"/>
          <ac:spMkLst>
            <pc:docMk/>
            <pc:sldMk cId="2303502608" sldId="331"/>
            <ac:spMk id="28" creationId="{7E8C0D03-019A-279A-6AD5-A5E7BD2580DB}"/>
          </ac:spMkLst>
        </pc:spChg>
        <pc:grpChg chg="del mod">
          <ac:chgData name="Kokchun Giang" userId="67e2125d-ec8c-4323-9653-9824a2ad815f" providerId="ADAL" clId="{A9578775-FFB1-924C-BD6D-781E886F9944}" dt="2024-01-14T10:42:36.595" v="203"/>
          <ac:grpSpMkLst>
            <pc:docMk/>
            <pc:sldMk cId="2303502608" sldId="331"/>
            <ac:grpSpMk id="5" creationId="{CE262C3D-DE35-9D73-E0C5-BF502CB3645E}"/>
          </ac:grpSpMkLst>
        </pc:grpChg>
        <pc:grpChg chg="del mod">
          <ac:chgData name="Kokchun Giang" userId="67e2125d-ec8c-4323-9653-9824a2ad815f" providerId="ADAL" clId="{A9578775-FFB1-924C-BD6D-781E886F9944}" dt="2024-01-14T10:42:39.050" v="206"/>
          <ac:grpSpMkLst>
            <pc:docMk/>
            <pc:sldMk cId="2303502608" sldId="331"/>
            <ac:grpSpMk id="7" creationId="{E79F4607-A807-4125-2D35-B9862FEC6E3B}"/>
          </ac:grpSpMkLst>
        </pc:grpChg>
        <pc:grpChg chg="del mod">
          <ac:chgData name="Kokchun Giang" userId="67e2125d-ec8c-4323-9653-9824a2ad815f" providerId="ADAL" clId="{A9578775-FFB1-924C-BD6D-781E886F9944}" dt="2024-01-14T10:42:44.234" v="211"/>
          <ac:grpSpMkLst>
            <pc:docMk/>
            <pc:sldMk cId="2303502608" sldId="331"/>
            <ac:grpSpMk id="10" creationId="{094ED2FC-D9E7-6A4E-B9AF-643DD936F2D7}"/>
          </ac:grpSpMkLst>
        </pc:grpChg>
        <pc:grpChg chg="del mod">
          <ac:chgData name="Kokchun Giang" userId="67e2125d-ec8c-4323-9653-9824a2ad815f" providerId="ADAL" clId="{A9578775-FFB1-924C-BD6D-781E886F9944}" dt="2024-01-14T10:42:46.893" v="217"/>
          <ac:grpSpMkLst>
            <pc:docMk/>
            <pc:sldMk cId="2303502608" sldId="331"/>
            <ac:grpSpMk id="15" creationId="{EC8A1B44-3788-C58E-9A1F-F617BFA55D94}"/>
          </ac:grpSpMkLst>
        </pc:grpChg>
        <pc:grpChg chg="del mod">
          <ac:chgData name="Kokchun Giang" userId="67e2125d-ec8c-4323-9653-9824a2ad815f" providerId="ADAL" clId="{A9578775-FFB1-924C-BD6D-781E886F9944}" dt="2024-01-14T10:42:52.611" v="224"/>
          <ac:grpSpMkLst>
            <pc:docMk/>
            <pc:sldMk cId="2303502608" sldId="331"/>
            <ac:grpSpMk id="21" creationId="{DC3C75C7-CD9D-B40B-29DB-375155D37C63}"/>
          </ac:grpSpMkLst>
        </pc:grpChg>
        <pc:grpChg chg="del mod">
          <ac:chgData name="Kokchun Giang" userId="67e2125d-ec8c-4323-9653-9824a2ad815f" providerId="ADAL" clId="{A9578775-FFB1-924C-BD6D-781E886F9944}" dt="2024-01-14T10:42:54.633" v="226"/>
          <ac:grpSpMkLst>
            <pc:docMk/>
            <pc:sldMk cId="2303502608" sldId="331"/>
            <ac:grpSpMk id="29" creationId="{F99579D3-369B-E0F1-1FCD-DE4ED87AEB1E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31" creationId="{2405F29F-B18A-DFE1-910D-F4E4B5485E8E}"/>
          </ac:grpSpMkLst>
        </pc:grpChg>
        <pc:grpChg chg="del mod">
          <ac:chgData name="Kokchun Giang" userId="67e2125d-ec8c-4323-9653-9824a2ad815f" providerId="ADAL" clId="{A9578775-FFB1-924C-BD6D-781E886F9944}" dt="2024-01-14T10:43:09.925" v="240"/>
          <ac:grpSpMkLst>
            <pc:docMk/>
            <pc:sldMk cId="2303502608" sldId="331"/>
            <ac:grpSpMk id="37" creationId="{A61F9264-7FEA-329B-E4C3-1BE36B55B950}"/>
          </ac:grpSpMkLst>
        </pc:grpChg>
        <pc:grpChg chg="del mod">
          <ac:chgData name="Kokchun Giang" userId="67e2125d-ec8c-4323-9653-9824a2ad815f" providerId="ADAL" clId="{A9578775-FFB1-924C-BD6D-781E886F9944}" dt="2024-01-14T10:43:23.414" v="251"/>
          <ac:grpSpMkLst>
            <pc:docMk/>
            <pc:sldMk cId="2303502608" sldId="331"/>
            <ac:grpSpMk id="45" creationId="{2ADCC700-2152-7A49-FB94-79DC067B4687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55" creationId="{D3A4877F-F20E-DDFB-150E-9F8ECC0B334C}"/>
          </ac:grpSpMkLst>
        </pc:grpChg>
        <pc:grpChg chg="mod">
          <ac:chgData name="Kokchun Giang" userId="67e2125d-ec8c-4323-9653-9824a2ad815f" providerId="ADAL" clId="{A9578775-FFB1-924C-BD6D-781E886F9944}" dt="2024-01-14T10:43:29.038" v="257"/>
          <ac:grpSpMkLst>
            <pc:docMk/>
            <pc:sldMk cId="2303502608" sldId="331"/>
            <ac:grpSpMk id="59" creationId="{19E4AF29-57CE-1737-7011-2D268BEE8688}"/>
          </ac:grpSpMkLst>
        </pc:grpChg>
        <pc:grpChg chg="del mod">
          <ac:chgData name="Kokchun Giang" userId="67e2125d-ec8c-4323-9653-9824a2ad815f" providerId="ADAL" clId="{A9578775-FFB1-924C-BD6D-781E886F9944}" dt="2024-01-14T10:43:38.984" v="269"/>
          <ac:grpSpMkLst>
            <pc:docMk/>
            <pc:sldMk cId="2303502608" sldId="331"/>
            <ac:grpSpMk id="387" creationId="{0A5D0DC8-A869-43DD-64A6-85E320E2C8A1}"/>
          </ac:grpSpMkLst>
        </pc:grpChg>
        <pc:grpChg chg="del mod">
          <ac:chgData name="Kokchun Giang" userId="67e2125d-ec8c-4323-9653-9824a2ad815f" providerId="ADAL" clId="{A9578775-FFB1-924C-BD6D-781E886F9944}" dt="2024-01-14T10:43:39.703" v="271"/>
          <ac:grpSpMkLst>
            <pc:docMk/>
            <pc:sldMk cId="2303502608" sldId="331"/>
            <ac:grpSpMk id="389" creationId="{AF49F882-4175-AC57-C79F-2C931350A0CF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391" creationId="{B4E26D31-0987-1029-73F3-C717F0F79474}"/>
          </ac:grpSpMkLst>
        </pc:grpChg>
        <pc:grpChg chg="del mod">
          <ac:chgData name="Kokchun Giang" userId="67e2125d-ec8c-4323-9653-9824a2ad815f" providerId="ADAL" clId="{A9578775-FFB1-924C-BD6D-781E886F9944}" dt="2024-01-14T10:43:53.476" v="282"/>
          <ac:grpSpMkLst>
            <pc:docMk/>
            <pc:sldMk cId="2303502608" sldId="331"/>
            <ac:grpSpMk id="394" creationId="{57726E96-37B0-54A3-DDA3-813A33F2B83D}"/>
          </ac:grpSpMkLst>
        </pc:grpChg>
        <pc:grpChg chg="del mod">
          <ac:chgData name="Kokchun Giang" userId="67e2125d-ec8c-4323-9653-9824a2ad815f" providerId="ADAL" clId="{A9578775-FFB1-924C-BD6D-781E886F9944}" dt="2024-01-14T10:47:56.809" v="516" actId="165"/>
          <ac:grpSpMkLst>
            <pc:docMk/>
            <pc:sldMk cId="2303502608" sldId="331"/>
            <ac:grpSpMk id="403" creationId="{745A9D61-533A-BCFA-2413-F62FAE687B92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14" creationId="{355A3BD5-4860-A10B-B959-A3F23DE8D776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25" creationId="{7F6C976B-E6A7-AE3A-8D2F-8C1EDD0C5C15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26" creationId="{22628862-73DE-05DE-6148-78A61BB66E17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35" creationId="{7DE52202-C1FA-5F27-DC3E-1E48E9F86BDA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39" creationId="{4F7C875B-71CE-CBF4-700D-980A01AF9E36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49" creationId="{5C2D51A2-88CD-E9A3-B941-300AE0077D34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59" creationId="{B457BE1A-1892-0B47-F609-9C3C13EF869B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60" creationId="{88CC8ACE-5A58-0BCB-2AA2-F6D25A096EAB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2" creationId="{47DDF80C-6DD4-C8F5-D102-672475012A19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3" creationId="{1FBC20A5-73FA-22EB-9AC7-57A58F2C9652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9" creationId="{989AA876-E6BB-3856-D33A-EA881AB9572E}"/>
          </ac:grpSpMkLst>
        </pc:grpChg>
        <pc:grpChg chg="del mod">
          <ac:chgData name="Kokchun Giang" userId="67e2125d-ec8c-4323-9653-9824a2ad815f" providerId="ADAL" clId="{A9578775-FFB1-924C-BD6D-781E886F9944}" dt="2024-01-14T10:45:02.931" v="364"/>
          <ac:grpSpMkLst>
            <pc:docMk/>
            <pc:sldMk cId="2303502608" sldId="331"/>
            <ac:grpSpMk id="481" creationId="{C97346FD-8203-652B-28E9-5BCDCBBB02FF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88" creationId="{318F2C74-9269-4B22-8C8D-03B07E74D5C4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89" creationId="{E1CDF94E-96DC-F813-B3E0-312C541B8FB3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90" creationId="{43E82CD6-1143-5FC0-7898-BC9B0E079CFE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2" creationId="{A6615AB1-3EA1-371E-4A63-ABBF3F4C0A9A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3" creationId="{74823CA3-99C8-0071-F008-C453551945CD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4" creationId="{94415CC5-2CA1-F4C9-34C3-59C23FE73EDC}"/>
          </ac:grpSpMkLst>
        </pc:grpChg>
        <pc:grpChg chg="del mod">
          <ac:chgData name="Kokchun Giang" userId="67e2125d-ec8c-4323-9653-9824a2ad815f" providerId="ADAL" clId="{A9578775-FFB1-924C-BD6D-781E886F9944}" dt="2024-01-14T10:45:21.424" v="388"/>
          <ac:grpSpMkLst>
            <pc:docMk/>
            <pc:sldMk cId="2303502608" sldId="331"/>
            <ac:grpSpMk id="514" creationId="{643CAA12-9DC0-4638-EFD9-8F0DCA666B47}"/>
          </ac:grpSpMkLst>
        </pc:grpChg>
        <pc:grpChg chg="del mod">
          <ac:chgData name="Kokchun Giang" userId="67e2125d-ec8c-4323-9653-9824a2ad815f" providerId="ADAL" clId="{A9578775-FFB1-924C-BD6D-781E886F9944}" dt="2024-01-14T10:45:21.424" v="388"/>
          <ac:grpSpMkLst>
            <pc:docMk/>
            <pc:sldMk cId="2303502608" sldId="331"/>
            <ac:grpSpMk id="515" creationId="{E6299496-9B6C-12DE-8154-0657931BE168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17" creationId="{3E532F0E-0837-B231-9538-53EBAB72A154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20" creationId="{9B14B5E9-0968-3081-63FC-824F27C11B03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25" creationId="{7A01A290-A747-A89C-CBDD-D0E51C127A2B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30" creationId="{CAC32958-F6DD-EA0C-7E18-1AED5D2BB011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36" creationId="{972999E7-5AA2-FC5D-2C0F-F73340E7FF11}"/>
          </ac:grpSpMkLst>
        </pc:grpChg>
        <pc:grpChg chg="del mod">
          <ac:chgData name="Kokchun Giang" userId="67e2125d-ec8c-4323-9653-9824a2ad815f" providerId="ADAL" clId="{A9578775-FFB1-924C-BD6D-781E886F9944}" dt="2024-01-14T10:46:04.365" v="420"/>
          <ac:grpSpMkLst>
            <pc:docMk/>
            <pc:sldMk cId="2303502608" sldId="331"/>
            <ac:grpSpMk id="539" creationId="{5C1B367A-A1E8-B4EC-0F3D-461FFC1ACB3F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49" creationId="{4471E43F-189A-34E8-0C79-916FD250491B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64" creationId="{C59CA23F-F40D-701C-F7F7-3F4FABC78C1E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65" creationId="{AD910524-1FA6-E912-329D-A9B839751141}"/>
          </ac:grpSpMkLst>
        </pc:grpChg>
        <pc:grpChg chg="mod">
          <ac:chgData name="Kokchun Giang" userId="67e2125d-ec8c-4323-9653-9824a2ad815f" providerId="ADAL" clId="{A9578775-FFB1-924C-BD6D-781E886F9944}" dt="2024-01-14T10:46:19.898" v="440"/>
          <ac:grpSpMkLst>
            <pc:docMk/>
            <pc:sldMk cId="2303502608" sldId="331"/>
            <ac:grpSpMk id="568" creationId="{69E19AC8-FBBC-B415-7111-12D221C5B584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72" creationId="{DE84719E-8418-F5B5-AF7B-A50E0736FDEF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84" creationId="{D3492C5B-34C7-4D34-CA0E-8FF2489D4903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85" creationId="{F5371BAA-9594-95B7-D5BF-CC3B1B335BAC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97" creationId="{C89EBFEB-63B6-1E39-102D-8E4322AD1449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07" creationId="{5F72DB64-46B9-1712-A77D-9AE72DAF1772}"/>
          </ac:grpSpMkLst>
        </pc:grpChg>
        <pc:grpChg chg="del mod">
          <ac:chgData name="Kokchun Giang" userId="67e2125d-ec8c-4323-9653-9824a2ad815f" providerId="ADAL" clId="{A9578775-FFB1-924C-BD6D-781E886F9944}" dt="2024-01-14T10:46:50.957" v="490"/>
          <ac:grpSpMkLst>
            <pc:docMk/>
            <pc:sldMk cId="2303502608" sldId="331"/>
            <ac:grpSpMk id="616" creationId="{002ED5EE-5F1F-36A5-37E4-46B3531D2F78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17" creationId="{D1CFF79D-1659-D2AB-2E1A-588488687585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19" creationId="{F682DF9A-1180-857F-DCC4-C7ACAF31F055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29" creationId="{D070E214-5551-93FE-F97C-802530E3E15B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41" creationId="{66325192-4C94-ADF2-7CEE-89453088377D}"/>
          </ac:grpSpMkLst>
        </pc:grpChg>
        <pc:grpChg chg="add mod">
          <ac:chgData name="Kokchun Giang" userId="67e2125d-ec8c-4323-9653-9824a2ad815f" providerId="ADAL" clId="{A9578775-FFB1-924C-BD6D-781E886F9944}" dt="2024-01-14T10:48:02.747" v="517" actId="164"/>
          <ac:grpSpMkLst>
            <pc:docMk/>
            <pc:sldMk cId="2303502608" sldId="331"/>
            <ac:grpSpMk id="642" creationId="{394AFA69-A47D-1BBE-FA37-5D5217AC59AD}"/>
          </ac:grpSpMkLst>
        </pc:grpChg>
        <pc:grpChg chg="add mod">
          <ac:chgData name="Kokchun Giang" userId="67e2125d-ec8c-4323-9653-9824a2ad815f" providerId="ADAL" clId="{A9578775-FFB1-924C-BD6D-781E886F9944}" dt="2024-01-14T10:48:21.450" v="520" actId="164"/>
          <ac:grpSpMkLst>
            <pc:docMk/>
            <pc:sldMk cId="2303502608" sldId="331"/>
            <ac:grpSpMk id="643" creationId="{4657C4C4-044A-C4A5-3622-28032575F88B}"/>
          </ac:grpSpMkLst>
        </pc:grpChg>
        <pc:grpChg chg="add mod">
          <ac:chgData name="Kokchun Giang" userId="67e2125d-ec8c-4323-9653-9824a2ad815f" providerId="ADAL" clId="{A9578775-FFB1-924C-BD6D-781E886F9944}" dt="2024-01-14T10:48:29.167" v="522" actId="164"/>
          <ac:grpSpMkLst>
            <pc:docMk/>
            <pc:sldMk cId="2303502608" sldId="331"/>
            <ac:grpSpMk id="644" creationId="{D13C14AA-7FD3-1DA6-1911-23B39CA395E7}"/>
          </ac:grpSpMkLst>
        </pc:grpChg>
        <pc:grpChg chg="add mod">
          <ac:chgData name="Kokchun Giang" userId="67e2125d-ec8c-4323-9653-9824a2ad815f" providerId="ADAL" clId="{A9578775-FFB1-924C-BD6D-781E886F9944}" dt="2024-01-14T10:48:36.269" v="524" actId="164"/>
          <ac:grpSpMkLst>
            <pc:docMk/>
            <pc:sldMk cId="2303502608" sldId="331"/>
            <ac:grpSpMk id="645" creationId="{853A5E85-0305-52D2-2292-72C7A5DBB0C3}"/>
          </ac:grpSpMkLst>
        </pc:grpChg>
        <pc:grpChg chg="add mod">
          <ac:chgData name="Kokchun Giang" userId="67e2125d-ec8c-4323-9653-9824a2ad815f" providerId="ADAL" clId="{A9578775-FFB1-924C-BD6D-781E886F9944}" dt="2024-01-14T10:48:43.353" v="526" actId="164"/>
          <ac:grpSpMkLst>
            <pc:docMk/>
            <pc:sldMk cId="2303502608" sldId="331"/>
            <ac:grpSpMk id="646" creationId="{68BC283F-07E0-726E-5290-2BB4AE1688F7}"/>
          </ac:grpSpMkLst>
        </pc:grpChg>
        <pc:grpChg chg="add 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647" creationId="{1146D225-BF9B-7ED5-B897-D74F49453016}"/>
          </ac:grpSpMkLst>
        </pc:grpChg>
        <pc:grpChg chg="add 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648" creationId="{2B0FADD0-4CCC-2F82-4143-6D37DC1D41FB}"/>
          </ac:grpSpMkLst>
        </pc:grpChg>
        <pc:grpChg chg="add 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49" creationId="{68223F43-420D-3556-8EFA-C4CBEA3F9D7A}"/>
          </ac:grpSpMkLst>
        </pc:grp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3" creationId="{749361A1-1D58-C3C8-B57D-E3F1D0BFA902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4" creationId="{C9196AF7-9B8B-621B-5FB9-090EFE6A399D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6" creationId="{A5488EF9-3363-ED59-D66B-797FFF903C7A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8" creationId="{A3ECFE24-6282-6396-6241-FE5B1095BCA7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9" creationId="{4A2092BF-F59D-CE2E-CD34-8C9FBC2B7891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1" creationId="{B0D6F4A2-53E8-DEE0-6FF1-63E18DD653D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2" creationId="{3ACBE72F-AC70-E2CB-2F60-AC53C5F8FB4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3" creationId="{B8BCCA69-5301-FF72-B69D-2E6C4A92A9CC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4" creationId="{40BBFA5B-AFEE-A37B-1CDA-C210A44510A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6" creationId="{7D2C67D3-553B-C528-8132-B8461A6BD0EF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7" creationId="{A1248981-600A-A932-7028-0661703E557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8" creationId="{FB876A70-F27D-7FC7-1425-940D9EE5313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9" creationId="{1A2A9F2E-423C-AC40-FBF5-34CD72C90B1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0" creationId="{88FB85C7-DB41-451A-8051-408B945B081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2" creationId="{EF812638-B878-5EE8-CE3B-A8263DB2AC9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3" creationId="{EA2C807D-8FE7-0685-AD1C-414083BAC707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4" creationId="{3F8B431E-C077-51C0-C34B-678A70613F25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5" creationId="{90E56760-72F7-6030-7B0E-DBE291165F1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6" creationId="{57707D35-F6EF-9B62-205E-01F87EAD697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7" creationId="{FA50F274-0802-265E-AD05-00C5EA9A75A7}"/>
          </ac:inkMkLst>
        </pc:inkChg>
        <pc:inkChg chg="add mod topLvl">
          <ac:chgData name="Kokchun Giang" userId="67e2125d-ec8c-4323-9653-9824a2ad815f" providerId="ADAL" clId="{A9578775-FFB1-924C-BD6D-781E886F9944}" dt="2024-01-14T10:47:56.809" v="516" actId="165"/>
          <ac:inkMkLst>
            <pc:docMk/>
            <pc:sldMk cId="2303502608" sldId="331"/>
            <ac:inkMk id="30" creationId="{EC130061-E7F3-3FF6-8F7C-8AD56B650155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2" creationId="{7EB7DFCB-3FC7-C9D7-EC9F-C1FDDE98A29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3" creationId="{70FC6FE6-74F2-17F3-7DDA-6070C8242E61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4" creationId="{2E3B811E-E349-CD53-F5BA-32004E56D30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5" creationId="{79814DFA-3DE9-1406-27D7-716C43E6CF7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6" creationId="{8B62B193-5036-5029-059E-48713532068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8" creationId="{2442A3D2-CE7E-B147-C35D-5E2CC41C647D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9" creationId="{7F12647F-6CE5-8EF1-3509-87A14BDAFB42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0" creationId="{0739FED1-BC89-BC86-ED47-0FD52395F93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1" creationId="{A92BCB8B-AD9D-729E-09F5-65AB4105087E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2" creationId="{0A0A9BC0-8A6C-2A4F-9121-FFABD8F5451D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3" creationId="{1AA157A7-162E-B144-2D8C-04374CFD52A4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4" creationId="{1A636631-6171-27C3-6A74-C9A05D17CD5D}"/>
          </ac:inkMkLst>
        </pc:inkChg>
        <pc:inkChg chg="add del">
          <ac:chgData name="Kokchun Giang" userId="67e2125d-ec8c-4323-9653-9824a2ad815f" providerId="ADAL" clId="{A9578775-FFB1-924C-BD6D-781E886F9944}" dt="2024-01-14T10:43:19.063" v="242" actId="9405"/>
          <ac:inkMkLst>
            <pc:docMk/>
            <pc:sldMk cId="2303502608" sldId="331"/>
            <ac:inkMk id="46" creationId="{5F0E30E2-BA30-8C34-5E46-04F84D3F9676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7" creationId="{DB3B8A52-3049-F494-DFFB-103CEEF013AD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8" creationId="{DE087BE7-4E1F-71F7-B29A-2CFBB7649F6B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9" creationId="{AD7B39FE-6646-FE5F-1F32-34600964EF11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0" creationId="{96BFA62D-84C7-67AE-0AE4-C67371A76224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1" creationId="{0391B6A8-4D10-D1EB-BC14-62F8E286F6C1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2" creationId="{509E1B38-21BC-3896-3349-EAE79766FA6D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3" creationId="{F277BB8D-3B1D-8904-AEBC-B16BF8D41076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4" creationId="{80702BEE-C285-6DEE-80C5-0A035DB9C692}"/>
          </ac:inkMkLst>
        </pc:inkChg>
        <pc:inkChg chg="add del mod">
          <ac:chgData name="Kokchun Giang" userId="67e2125d-ec8c-4323-9653-9824a2ad815f" providerId="ADAL" clId="{A9578775-FFB1-924C-BD6D-781E886F9944}" dt="2024-01-14T10:43:30.081" v="259" actId="9405"/>
          <ac:inkMkLst>
            <pc:docMk/>
            <pc:sldMk cId="2303502608" sldId="331"/>
            <ac:inkMk id="56" creationId="{B1F8B39E-26AD-A7D8-A3FC-2DE046B482E2}"/>
          </ac:inkMkLst>
        </pc:inkChg>
        <pc:inkChg chg="add del mod">
          <ac:chgData name="Kokchun Giang" userId="67e2125d-ec8c-4323-9653-9824a2ad815f" providerId="ADAL" clId="{A9578775-FFB1-924C-BD6D-781E886F9944}" dt="2024-01-14T10:43:29.497" v="258" actId="9405"/>
          <ac:inkMkLst>
            <pc:docMk/>
            <pc:sldMk cId="2303502608" sldId="331"/>
            <ac:inkMk id="57" creationId="{A549352B-A6CB-7A2B-BC0E-A1BDFDAC123D}"/>
          </ac:inkMkLst>
        </pc:inkChg>
        <pc:inkChg chg="add del mod">
          <ac:chgData name="Kokchun Giang" userId="67e2125d-ec8c-4323-9653-9824a2ad815f" providerId="ADAL" clId="{A9578775-FFB1-924C-BD6D-781E886F9944}" dt="2024-01-14T10:43:29.038" v="257"/>
          <ac:inkMkLst>
            <pc:docMk/>
            <pc:sldMk cId="2303502608" sldId="331"/>
            <ac:inkMk id="58" creationId="{71903C14-32D7-A5D4-0955-8B73329934AB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0" creationId="{96049D41-36F0-C09C-793D-9CB3C28251CC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1" creationId="{EB996207-02AD-D64D-E4B1-86535DFA3AF8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2" creationId="{7766D7E5-F5E9-50C6-D399-F96621443D7F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3" creationId="{DB0627CC-1991-EDB7-AC14-F02AE87461AD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4" creationId="{FEF6CE01-762A-67B6-54C9-BB19F77CE206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5" creationId="{DE531B5F-47D1-65C5-2570-C39C32DFDECB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6" creationId="{ABF0DC7E-92C6-E76D-7A88-8D001D4E5F38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8" creationId="{8086F1B1-3869-F9D5-CA80-35C7827FD20C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90" creationId="{A1E10470-F728-71E8-C433-0036DB7BCD78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3" creationId="{F46C3DCE-FA6B-64A2-0550-54D3E0E976B5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5" creationId="{B9780018-D3C4-4A69-5564-B41F7069025B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6" creationId="{66F0E5B3-B444-0A13-CB3C-09665776B86E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7" creationId="{E9FE90CB-116B-C404-1A84-822FCF2800A4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8" creationId="{61FF93C6-43F7-4875-1A75-21A50884B3C0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9" creationId="{47A2EE90-00E9-2384-34A0-9C8B2C9D218C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0" creationId="{60C1EBAB-26D8-1D49-FD2D-18CB2B76B23D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1" creationId="{F158AFF7-C8E0-2564-B9F1-86F26B920C59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2" creationId="{FA74CEFA-F09B-8192-2FB1-83C4E01D4236}"/>
          </ac:inkMkLst>
        </pc:inkChg>
        <pc:inkChg chg="add mod">
          <ac:chgData name="Kokchun Giang" userId="67e2125d-ec8c-4323-9653-9824a2ad815f" providerId="ADAL" clId="{A9578775-FFB1-924C-BD6D-781E886F9944}" dt="2024-01-14T10:48:50.663" v="528" actId="164"/>
          <ac:inkMkLst>
            <pc:docMk/>
            <pc:sldMk cId="2303502608" sldId="331"/>
            <ac:inkMk id="404" creationId="{EE58D4BF-26A0-A153-D54E-B9FD7911778D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5" creationId="{7423CF94-F672-0955-553F-A259F7AB6B5D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6" creationId="{D8BE1BEA-EE00-0B70-6E30-24268656BD8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7" creationId="{6AFBBDCB-001A-D090-30F6-5D078D7EAF4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8" creationId="{4B48494F-472C-4756-B4DE-B342FC603AC1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9" creationId="{665FACC9-58BF-0305-A950-D00A4F708CA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0" creationId="{CF9DB0AE-1AA0-5909-B960-ED8360B08F5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1" creationId="{1C993AB3-FB0E-CCA2-3314-02DAC2831D18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2" creationId="{F1B3346D-6815-2EB3-611D-9C8A2B2DDA96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3" creationId="{D6901F34-7C7F-0C99-0547-CA18CB6CA764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5" creationId="{A75F46BE-26DE-11CC-7EDC-71119DD6C4E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6" creationId="{605C9B9E-F274-987F-2DA0-42180A5534C6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7" creationId="{F0CE3403-9496-B7DE-1331-DFDED89F583D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8" creationId="{3FBA6A3D-79F8-B8EA-F817-27463C62BDA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9" creationId="{313E9E28-9E49-32A4-378A-36F1FF63215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0" creationId="{5FCC152B-5E65-9912-BFBD-042A7E74EAEF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1" creationId="{7A2757D3-FCD7-57B6-5D87-19915D249F7A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2" creationId="{35903846-6D85-02B9-3958-BFE6E603F4BC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3" creationId="{47CBAD7E-7D85-6173-761D-DAF14666E34D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4" creationId="{2928CA58-C620-95EB-445F-35312E2C9B82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7" creationId="{161E15E1-A4FE-ABFD-637E-E10895FF458B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8" creationId="{995909E4-42B2-651F-7AFD-4672D1CEBD5F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9" creationId="{1EB05F9F-E7BB-9357-016B-164999D42228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0" creationId="{034230FA-4458-EB94-C603-35BA4A454E76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1" creationId="{6CE2A7B0-E89C-85DD-EAF7-164C1577618F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2" creationId="{DDF45A3A-0D28-6DC3-EDC2-A6275CC25D37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3" creationId="{735E236B-75F6-39AA-CE13-A0DF182F9C28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4" creationId="{F395071D-0FFC-7E2D-B357-54DF3843A7E8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6" creationId="{882660E7-F3DC-F626-FC36-6CA9E0677F93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7" creationId="{7AA26DE8-7E25-CED4-08D3-86C33AEBBDFC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8" creationId="{F31D1C5C-5E1E-9186-0213-511482375560}"/>
          </ac:inkMkLst>
        </pc:inkChg>
        <pc:inkChg chg="add mod">
          <ac:chgData name="Kokchun Giang" userId="67e2125d-ec8c-4323-9653-9824a2ad815f" providerId="ADAL" clId="{A9578775-FFB1-924C-BD6D-781E886F9944}" dt="2024-01-14T10:48:50.663" v="528" actId="164"/>
          <ac:inkMkLst>
            <pc:docMk/>
            <pc:sldMk cId="2303502608" sldId="331"/>
            <ac:inkMk id="440" creationId="{44694FC2-3A10-B7BA-E23E-6FB66FAEF00E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1" creationId="{6EC18380-4A0A-213C-E091-A672E95B4B7B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2" creationId="{3DE9ED1A-A609-5149-0283-A1A23AFF5695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3" creationId="{EE406E90-00F3-82CB-F29A-42AB2371EB78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4" creationId="{025CCD26-75DD-0D24-E00E-28F63A6C0248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5" creationId="{74ADF0D2-4AF3-8C95-E154-397E38A54D13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6" creationId="{E5A3585C-4F1D-16C9-0AE0-F683B5CAF07E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7" creationId="{06A91EEC-84C4-EF37-83B6-A492D84DE44A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8" creationId="{CF6E8B72-AFEE-0CAC-B100-513339DD27A4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0" creationId="{E2EA6727-CEA8-D2AD-7F2D-B10B3B25858C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1" creationId="{DFF39AF6-512A-9F5F-6E35-1CCC989846F2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2" creationId="{F847503C-6DFA-B113-DEEF-9D03D0AF3969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3" creationId="{321D19C1-7345-14E3-D0BC-6373A1561E87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4" creationId="{89427E3E-69D0-BA45-2A7C-B13220C270A4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5" creationId="{2427B28D-5913-ED78-88EE-D83C387F3B35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6" creationId="{528903EE-3B36-7D34-C7A6-7263873440C5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7" creationId="{114B6BB8-3362-B3D2-8373-F047DB35FEC6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8" creationId="{FEED3EAC-F3EF-087B-0F0D-D014DFA1B347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1" creationId="{D33CB502-00BF-1A43-A826-A65B2E680109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2" creationId="{0A3A3152-55F9-E7DE-F640-1510D6D50B34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3" creationId="{362F5E0C-6348-F465-C829-4738F61952C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4" creationId="{9148B449-01E9-AA3D-F504-EA1D38C117E4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5" creationId="{348FCC60-289D-899E-516C-CAEE802B7412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6" creationId="{81F94E90-95AE-700D-077D-68031E87D813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7" creationId="{E7264BEE-2637-289C-036E-71BAA63413D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8" creationId="{6D3FDDCC-7BC7-C4C2-4406-A91586275BF2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9" creationId="{FD4656E5-15E4-9824-FCE0-BD304BA0F26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70" creationId="{A4B0C52D-3B71-7853-302F-9391AA0E9138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71" creationId="{B69A79B3-ABA7-1AB6-B84A-16EBC23814DE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4" creationId="{5D5B463C-BC27-225E-AD38-FA79863ED980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5" creationId="{39A3C7C2-C560-A421-7C30-A676F6FD17A6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6" creationId="{EC5B5579-826A-8CA9-AAAB-10CA5842CE83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7" creationId="{6538DDED-6E95-C560-8F2F-C232A8085804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78" creationId="{7BB11C70-5D6C-EB92-674F-76BA1CAD10F8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0" creationId="{A38F0966-7064-3657-FD2F-AEF0DF1F6165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2" creationId="{79E3832B-44DF-0E06-4EDC-2B7333441789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3" creationId="{CBF7762F-E790-EACA-DCBC-4DA971F980F1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4" creationId="{19D1829F-70D2-C683-4ED3-BCDFEBF7785A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5" creationId="{28BB2506-E5F4-9CC0-0712-AED421C59DA2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6" creationId="{1070364C-2827-7D65-04FD-EB605AD28F5E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7" creationId="{056576C8-C605-C46A-998C-EE5C7FD24F81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1" creationId="{A077D156-469F-1609-A648-F5F67D4AB7A7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2" creationId="{92AFC5CE-8D55-F786-D929-453DC3B401E2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3" creationId="{E11E9F71-8AF3-9363-7977-87438664A26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4" creationId="{7EC14873-A6EB-ECB5-358E-5CDF3A9B7E53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5" creationId="{C594B063-7157-5E2C-C92C-D717E57CAAB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6" creationId="{E63747A8-7B61-FFFF-B1AB-CAD7E3C87D9D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7" creationId="{6C2BA598-0F08-FFF1-0E15-F85B291359B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8" creationId="{8720BDFD-090F-D100-F02F-33451A0F92F8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9" creationId="{1571195D-216F-2194-E080-0B743DAFBD95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500" creationId="{AFBDE49B-ECD6-C501-0CFA-BF94B33CE88B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501" creationId="{DA1FBE3E-AD4E-8402-B31A-2C129726568D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5" creationId="{23BD11A3-8DF9-5C8C-3575-A65345F33AEE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6" creationId="{51CFF54C-5018-ADA3-CEA2-F829479743C5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7" creationId="{A3A5D649-D6EE-D709-0CE0-D4C69E9E228F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8" creationId="{7ADC6661-10A9-6643-5ECA-07614D67A1CB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9" creationId="{31533A47-DD27-FD94-D710-6DB4C6076534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0" creationId="{F191835E-66DB-961E-8948-05426FB17EA6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1" creationId="{4CD59DFE-B290-84BD-9B8D-2DD8820EFB3B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2" creationId="{118CE736-D7B0-6FC0-600A-F646DD32077E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3" creationId="{E34158A2-6E46-BA70-6CEC-60E83AF13C35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6" creationId="{EA3CFED8-73F2-BD71-8DA7-4EFB81D5F0D7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18" creationId="{D1D441A0-5C1B-8A45-6720-C2708AABF27D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19" creationId="{5AFE7B1B-E97A-E62F-9652-2A5B701BD65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1" creationId="{6BB8EB0E-DD89-B7A8-E196-F9171E0D503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2" creationId="{CE421885-B925-B496-7225-19CA43CDDF7A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3" creationId="{A9805317-1AB1-7F4C-CF2F-A75DC2E73D3E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4" creationId="{B5F1893E-5B01-6F50-5B9F-E587D06DC656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6" creationId="{A8D9DB88-04FF-9F47-BA6D-779E671A5388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7" creationId="{A766B00F-9684-4A60-C005-4306A071C3A7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8" creationId="{C1697379-5A37-4309-C244-F7D89A03204B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9" creationId="{F6C3FAE7-909A-A930-8F19-1BAADC6560F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1" creationId="{17E6C145-FDD0-896A-05C0-2BF0F86AA85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2" creationId="{FEEB7791-3AC2-0DD1-B90F-39A16AE5034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3" creationId="{EBD5BB5D-165C-F1CE-AAFC-8720CF905B8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4" creationId="{D2353478-08B3-2C63-9C06-F5975B61030F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5" creationId="{0E8A033F-3E39-0C0C-F2F1-39C311AD087C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37" creationId="{5AF87989-22B3-4516-1B1B-5AF313D2A2F4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38" creationId="{A33A78FC-A6FD-9710-C6B7-924B805AD5A9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0" creationId="{B394FBE5-6E80-3EFB-2FDE-88820180A534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1" creationId="{723EE784-9A7F-7A68-5D0E-64C5616B5121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2" creationId="{AD219F3F-1ADF-E9F1-3D5B-BC3FC53C3CFD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3" creationId="{4C3FA91C-8200-C6C3-1B44-8F4DA84D6048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4" creationId="{AB39291C-AD53-8595-6D7C-11C34357A3D9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5" creationId="{A8EB3F44-A4E1-1407-A062-BAF06B685DED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6" creationId="{1DA53679-E85F-4DBB-69FB-C79CD15C6B6F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7" creationId="{0D8D1F9B-FCC2-1DBB-B895-E2144C958323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8" creationId="{E14F3301-5450-7EA9-35BF-DC3A6F3483B1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550" creationId="{146B5D74-4624-C549-FF20-E231554F5ACF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1" creationId="{A784B42E-D46E-32E8-8CA0-01B534619B0E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2" creationId="{E012AA95-568B-A40C-2B2B-ADEBD06004AB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3" creationId="{4B9237E6-291E-D293-15E4-742657A1F46D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4" creationId="{38DC8084-2791-18C8-F59C-3D024347E3A4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5" creationId="{0902E317-846A-93DD-2680-50F34555AEFD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6" creationId="{47C836C7-0564-4D11-F936-A391D88A73AE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7" creationId="{37C5C36C-C34D-0A9B-372F-BC661C140411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8" creationId="{6EBCEDCC-7579-D2CD-1564-A41EF265E810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9" creationId="{04982139-2680-71A4-1ACC-9F84D74A6520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0" creationId="{B2D03D15-1F56-64E7-23DA-6BCB7EEECB62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1" creationId="{25731690-99A5-C776-7956-1E3F111F473F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2" creationId="{F11E0BD2-AFB9-1278-0A6A-2F60FC72A7E8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3" creationId="{44F9FBAF-8C83-9052-A967-A81D5126A32D}"/>
          </ac:inkMkLst>
        </pc:inkChg>
        <pc:inkChg chg="add del mod">
          <ac:chgData name="Kokchun Giang" userId="67e2125d-ec8c-4323-9653-9824a2ad815f" providerId="ADAL" clId="{A9578775-FFB1-924C-BD6D-781E886F9944}" dt="2024-01-14T10:46:20.548" v="441" actId="9405"/>
          <ac:inkMkLst>
            <pc:docMk/>
            <pc:sldMk cId="2303502608" sldId="331"/>
            <ac:inkMk id="566" creationId="{B08B3AE9-A2B1-95BF-8A3C-E5CFFCB669E3}"/>
          </ac:inkMkLst>
        </pc:inkChg>
        <pc:inkChg chg="add del mod">
          <ac:chgData name="Kokchun Giang" userId="67e2125d-ec8c-4323-9653-9824a2ad815f" providerId="ADAL" clId="{A9578775-FFB1-924C-BD6D-781E886F9944}" dt="2024-01-14T10:46:19.898" v="440"/>
          <ac:inkMkLst>
            <pc:docMk/>
            <pc:sldMk cId="2303502608" sldId="331"/>
            <ac:inkMk id="567" creationId="{41D41E09-4F34-7FF3-8C54-AF20A39D7931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69" creationId="{FBA7F225-CDD1-8DB9-3AA7-0578F4A65D32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70" creationId="{023E796F-6F6A-E717-2EB8-5B451DE55B94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71" creationId="{21A31C3E-C299-1C9A-6749-98B6C4496D7E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3" creationId="{C2546BFC-D9A3-812A-88D9-756666175049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4" creationId="{2F6A5EE2-4A59-7A0D-7800-BD435C4A1470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5" creationId="{432CC89E-7E51-DC2C-3F13-D84FFB3711A6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6" creationId="{182A1110-22E6-738D-2ACD-710562AECCC3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7" creationId="{9288707D-0403-D4FE-7FF4-BC813F60779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8" creationId="{291E300C-6776-B957-24C4-DA00F4FB4E0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9" creationId="{77443360-B684-1D63-31E6-2B114F35C74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0" creationId="{727E67B0-B242-4F03-B591-474EBEC1366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1" creationId="{956EA98C-E476-E4D8-1453-3CF4A6E92063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2" creationId="{B6ED1CEB-7A00-D461-A389-A54292531039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3" creationId="{B12CD2B9-1603-B730-9D31-ECAA28564F6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6" creationId="{0C014D11-DD9C-E9EB-2589-7A13E5CCF41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7" creationId="{849C28E8-E30A-0F73-BEF7-A366DC2FAE3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8" creationId="{B070958C-6D61-AC2C-D809-CB7761B6FADB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9" creationId="{2A6AF99A-1493-7025-99AC-72CD3620EB71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0" creationId="{398A9206-76AF-B0C5-E019-78C1FFA3E02E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1" creationId="{B7C19DE8-3EFF-EF9C-4D7E-054350345475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2" creationId="{5F3041DF-9603-98D9-5D7D-6A0138332AE9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3" creationId="{105245AF-919F-67F1-105A-F40EF538DC7C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4" creationId="{AE9E9DBC-2C29-C5BF-9D9C-1365A660D3EE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5" creationId="{CF80D187-34E6-8F44-3D18-BB637050B61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6" creationId="{BB5DDD91-4FBB-91FD-18EE-D9F46D892E0E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598" creationId="{A54CA5C1-DC4E-4B44-856D-48AC46612CBA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599" creationId="{19F8C5B9-D4EE-14AB-0439-3AA3D53F6C83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0" creationId="{DBDED964-88EA-45E3-733B-FA9A93BA9BF9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1" creationId="{8123B998-F95B-4EFC-1A91-C5E57F48AF67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2" creationId="{78147D0B-221A-1FA1-9E00-ADCCE19B8ACE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3" creationId="{29442EA9-D4FB-B501-E09B-B0CE7A48E1CB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4" creationId="{BD9C600B-1C58-2A20-5922-E27EADFE5AB1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5" creationId="{93AAADC9-DE68-A3CE-B9BB-98A9E6007AE4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6" creationId="{E1D48402-D6ED-E75C-038B-66A7477DA614}"/>
          </ac:inkMkLst>
        </pc:inkChg>
        <pc:inkChg chg="add mod">
          <ac:chgData name="Kokchun Giang" userId="67e2125d-ec8c-4323-9653-9824a2ad815f" providerId="ADAL" clId="{A9578775-FFB1-924C-BD6D-781E886F9944}" dt="2024-01-14T10:46:50.186" v="488"/>
          <ac:inkMkLst>
            <pc:docMk/>
            <pc:sldMk cId="2303502608" sldId="331"/>
            <ac:inkMk id="608" creationId="{FD2EBBFA-2F5E-98FE-567C-2CD99E8C1A29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609" creationId="{8483CC74-3BBB-DD47-8E2F-E22DD1C89FAB}"/>
          </ac:inkMkLst>
        </pc:inkChg>
        <pc:inkChg chg="add mod">
          <ac:chgData name="Kokchun Giang" userId="67e2125d-ec8c-4323-9653-9824a2ad815f" providerId="ADAL" clId="{A9578775-FFB1-924C-BD6D-781E886F9944}" dt="2024-01-14T10:46:50.186" v="488"/>
          <ac:inkMkLst>
            <pc:docMk/>
            <pc:sldMk cId="2303502608" sldId="331"/>
            <ac:inkMk id="610" creationId="{1F33EDAF-21CE-04E7-C5A5-F7428CCA8F97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1" creationId="{5403F946-8168-A4C6-AC73-900938B0E72F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2" creationId="{81AC396E-DD6B-697E-29E0-80A238292322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3" creationId="{8C37EFE3-5CAD-3C94-28A3-107C40724C42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4" creationId="{0FB86A3D-70B5-8FA4-6CC7-456A3616A4EE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5" creationId="{C5BEF84D-C171-CE8F-490D-29205F6CE8AE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8" creationId="{13ADEFE5-82B3-64A4-4C27-9142E3B9C4D3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0" creationId="{E2DED3ED-B1D7-74E8-8935-6FA9D779DEFC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1" creationId="{A00DF9BD-8459-A5F1-AD9E-000D5B6C4FC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2" creationId="{D06260A6-A6A8-E1D2-F932-C794543F0B76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3" creationId="{7A49CF95-E0F7-54C4-4F6B-BDEE2CF6A8D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4" creationId="{EB9E83A3-1225-B838-491B-98761868577A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5" creationId="{45B1C5EE-9846-D5B2-BE21-2230B081F0E4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6" creationId="{6CF343D7-0860-7A79-2A4A-B590A8F8EF6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7" creationId="{D84D8AB4-9CD3-794E-CC27-644A4BAD360C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8" creationId="{8C561D1D-BD39-8D9C-94D0-FF2D92C5A89E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0" creationId="{91A1899B-F7CC-5F64-21A7-39D306C2CEF4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1" creationId="{23FA3DC9-4B69-AD1E-79E6-C62E299C6D16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2" creationId="{55A59111-929C-45D4-7E31-CDCDA3B6BACF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3" creationId="{3CD4A5E1-0C89-05E3-5D45-43E5ACED81F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4" creationId="{8357D76A-261E-3A5C-93B2-E84D4A7FBFF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5" creationId="{2EB2550D-97ED-027C-B057-EED6844D0D7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6" creationId="{E4CE0671-46CE-ACAD-BAA4-CE87A139654C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7" creationId="{B94360E2-0217-E9CE-15E3-08E3FF4BFA1F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8" creationId="{12406B1C-47D6-CB4F-99AC-7042715BA29A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9" creationId="{FBA0F10E-9587-2B88-EF45-3C7AA3082691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40" creationId="{25BF7341-2380-5255-2DB2-AEE314910BAA}"/>
          </ac:inkMkLst>
        </pc:inkChg>
        <pc:cxnChg chg="add mod">
          <ac:chgData name="Kokchun Giang" userId="67e2125d-ec8c-4323-9653-9824a2ad815f" providerId="ADAL" clId="{A9578775-FFB1-924C-BD6D-781E886F9944}" dt="2024-01-14T10:47:40.201" v="513" actId="1076"/>
          <ac:cxnSpMkLst>
            <pc:docMk/>
            <pc:sldMk cId="2303502608" sldId="331"/>
            <ac:cxnSpMk id="2" creationId="{09C5C255-EBFE-9512-7876-1C3FD6CC2027}"/>
          </ac:cxnSpMkLst>
        </pc:cxnChg>
        <pc:cxnChg chg="mod">
          <ac:chgData name="Kokchun Giang" userId="67e2125d-ec8c-4323-9653-9824a2ad815f" providerId="ADAL" clId="{A9578775-FFB1-924C-BD6D-781E886F9944}" dt="2024-01-14T10:47:40.201" v="513" actId="1076"/>
          <ac:cxnSpMkLst>
            <pc:docMk/>
            <pc:sldMk cId="2303502608" sldId="331"/>
            <ac:cxnSpMk id="392" creationId="{B2E2E143-5B8D-F970-4683-CE044061BD33}"/>
          </ac:cxnSpMkLst>
        </pc:cxnChg>
      </pc:sldChg>
    </pc:docChg>
  </pc:docChgLst>
  <pc:docChgLst>
    <pc:chgData name="Kokchun Giang" userId="67e2125d-ec8c-4323-9653-9824a2ad815f" providerId="ADAL" clId="{3CB27E0A-25FF-7049-B7BC-7C48A23EE6D3}"/>
    <pc:docChg chg="undo custSel addSld delSld modSld sldOrd">
      <pc:chgData name="Kokchun Giang" userId="67e2125d-ec8c-4323-9653-9824a2ad815f" providerId="ADAL" clId="{3CB27E0A-25FF-7049-B7BC-7C48A23EE6D3}" dt="2024-01-13T15:55:55.168" v="445" actId="2696"/>
      <pc:docMkLst>
        <pc:docMk/>
      </pc:docMkLst>
      <pc:sldChg chg="addSp delSp modSp mod">
        <pc:chgData name="Kokchun Giang" userId="67e2125d-ec8c-4323-9653-9824a2ad815f" providerId="ADAL" clId="{3CB27E0A-25FF-7049-B7BC-7C48A23EE6D3}" dt="2024-01-13T15:42:25.097" v="139" actId="1076"/>
        <pc:sldMkLst>
          <pc:docMk/>
          <pc:sldMk cId="2807130090" sldId="256"/>
        </pc:sldMkLst>
        <pc:spChg chg="mod">
          <ac:chgData name="Kokchun Giang" userId="67e2125d-ec8c-4323-9653-9824a2ad815f" providerId="ADAL" clId="{3CB27E0A-25FF-7049-B7BC-7C48A23EE6D3}" dt="2024-01-13T15:40:31.927" v="135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3CB27E0A-25FF-7049-B7BC-7C48A23EE6D3}" dt="2024-01-13T15:42:25.097" v="139" actId="1076"/>
          <ac:picMkLst>
            <pc:docMk/>
            <pc:sldMk cId="2807130090" sldId="256"/>
            <ac:picMk id="2" creationId="{2C0E8B3E-0CB5-400D-DE59-1409E4E974FF}"/>
          </ac:picMkLst>
        </pc:picChg>
        <pc:picChg chg="del">
          <ac:chgData name="Kokchun Giang" userId="67e2125d-ec8c-4323-9653-9824a2ad815f" providerId="ADAL" clId="{3CB27E0A-25FF-7049-B7BC-7C48A23EE6D3}" dt="2024-01-13T15:39:23.319" v="0" actId="478"/>
          <ac:picMkLst>
            <pc:docMk/>
            <pc:sldMk cId="2807130090" sldId="256"/>
            <ac:picMk id="1026" creationId="{99256CB0-0537-23E9-9E18-6FCF2F704D62}"/>
          </ac:picMkLst>
        </pc:picChg>
      </pc:sldChg>
      <pc:sldChg chg="delSp modSp mod delAnim">
        <pc:chgData name="Kokchun Giang" userId="67e2125d-ec8c-4323-9653-9824a2ad815f" providerId="ADAL" clId="{3CB27E0A-25FF-7049-B7BC-7C48A23EE6D3}" dt="2024-01-13T15:48:48.724" v="315" actId="478"/>
        <pc:sldMkLst>
          <pc:docMk/>
          <pc:sldMk cId="4207668247" sldId="323"/>
        </pc:sldMkLst>
        <pc:spChg chg="mod">
          <ac:chgData name="Kokchun Giang" userId="67e2125d-ec8c-4323-9653-9824a2ad815f" providerId="ADAL" clId="{3CB27E0A-25FF-7049-B7BC-7C48A23EE6D3}" dt="2024-01-13T15:48:27.059" v="309" actId="20577"/>
          <ac:spMkLst>
            <pc:docMk/>
            <pc:sldMk cId="4207668247" sldId="323"/>
            <ac:spMk id="28" creationId="{7E8C0D03-019A-279A-6AD5-A5E7BD2580DB}"/>
          </ac:spMkLst>
        </pc:s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4" creationId="{B0397586-C5B5-D537-0244-32F98EEC374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5" creationId="{FC112F18-420A-7178-2056-65A06FEE865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6" creationId="{CA593F4B-50FB-D2D8-A99B-63C1393DEC6A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7" creationId="{B283ED39-9059-E0C9-C53F-B0B44FA17B5E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8" creationId="{C25C5813-DD6C-28B3-64E6-B3A8536B1AD2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150" creationId="{8EE46824-986C-0981-4BF5-543922400F75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296" creationId="{8911E5BD-2B71-37C7-05C5-00AF8B78705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341" creationId="{53644DB6-371A-A12A-E22E-735751D3654A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413" creationId="{C9FC476B-11FF-B911-4163-A8246BFA3C5C}"/>
          </ac:grpSpMkLst>
        </pc:grpChg>
        <pc:inkChg chg="del">
          <ac:chgData name="Kokchun Giang" userId="67e2125d-ec8c-4323-9653-9824a2ad815f" providerId="ADAL" clId="{3CB27E0A-25FF-7049-B7BC-7C48A23EE6D3}" dt="2024-01-13T15:48:48.724" v="315" actId="478"/>
          <ac:inkMkLst>
            <pc:docMk/>
            <pc:sldMk cId="4207668247" sldId="323"/>
            <ac:inkMk id="536" creationId="{41106157-D005-10F6-DCD7-E59B3B7C40B0}"/>
          </ac:inkMkLst>
        </pc:inkChg>
      </pc:sldChg>
      <pc:sldChg chg="del">
        <pc:chgData name="Kokchun Giang" userId="67e2125d-ec8c-4323-9653-9824a2ad815f" providerId="ADAL" clId="{3CB27E0A-25FF-7049-B7BC-7C48A23EE6D3}" dt="2024-01-13T15:47:45.721" v="190" actId="2696"/>
        <pc:sldMkLst>
          <pc:docMk/>
          <pc:sldMk cId="3373492746" sldId="324"/>
        </pc:sldMkLst>
      </pc:sldChg>
      <pc:sldChg chg="del">
        <pc:chgData name="Kokchun Giang" userId="67e2125d-ec8c-4323-9653-9824a2ad815f" providerId="ADAL" clId="{3CB27E0A-25FF-7049-B7BC-7C48A23EE6D3}" dt="2024-01-13T15:47:46.173" v="191" actId="2696"/>
        <pc:sldMkLst>
          <pc:docMk/>
          <pc:sldMk cId="744054261" sldId="328"/>
        </pc:sldMkLst>
      </pc:sldChg>
      <pc:sldChg chg="del">
        <pc:chgData name="Kokchun Giang" userId="67e2125d-ec8c-4323-9653-9824a2ad815f" providerId="ADAL" clId="{3CB27E0A-25FF-7049-B7BC-7C48A23EE6D3}" dt="2024-01-13T15:47:46.838" v="192" actId="2696"/>
        <pc:sldMkLst>
          <pc:docMk/>
          <pc:sldMk cId="3137551220" sldId="329"/>
        </pc:sldMkLst>
      </pc:sldChg>
      <pc:sldChg chg="del">
        <pc:chgData name="Kokchun Giang" userId="67e2125d-ec8c-4323-9653-9824a2ad815f" providerId="ADAL" clId="{3CB27E0A-25FF-7049-B7BC-7C48A23EE6D3}" dt="2024-01-13T15:47:47.203" v="193" actId="2696"/>
        <pc:sldMkLst>
          <pc:docMk/>
          <pc:sldMk cId="736019928" sldId="330"/>
        </pc:sldMkLst>
      </pc:sldChg>
      <pc:sldChg chg="delSp add mod ord delAnim">
        <pc:chgData name="Kokchun Giang" userId="67e2125d-ec8c-4323-9653-9824a2ad815f" providerId="ADAL" clId="{3CB27E0A-25FF-7049-B7BC-7C48A23EE6D3}" dt="2024-01-13T15:48:41.249" v="313" actId="478"/>
        <pc:sldMkLst>
          <pc:docMk/>
          <pc:sldMk cId="2303502608" sldId="331"/>
        </pc:sldMkLst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4" creationId="{B0397586-C5B5-D537-0244-32F98EEC374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5" creationId="{FC112F18-420A-7178-2056-65A06FEE865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6" creationId="{CA593F4B-50FB-D2D8-A99B-63C1393DEC6A}"/>
          </ac:grpSpMkLst>
        </pc:grpChg>
        <pc:grpChg chg="del">
          <ac:chgData name="Kokchun Giang" userId="67e2125d-ec8c-4323-9653-9824a2ad815f" providerId="ADAL" clId="{3CB27E0A-25FF-7049-B7BC-7C48A23EE6D3}" dt="2024-01-13T15:48:41.249" v="313" actId="478"/>
          <ac:grpSpMkLst>
            <pc:docMk/>
            <pc:sldMk cId="2303502608" sldId="331"/>
            <ac:grpSpMk id="7" creationId="{B283ED39-9059-E0C9-C53F-B0B44FA17B5E}"/>
          </ac:grpSpMkLst>
        </pc:grpChg>
        <pc:grpChg chg="del">
          <ac:chgData name="Kokchun Giang" userId="67e2125d-ec8c-4323-9653-9824a2ad815f" providerId="ADAL" clId="{3CB27E0A-25FF-7049-B7BC-7C48A23EE6D3}" dt="2024-01-13T15:48:41.249" v="313" actId="478"/>
          <ac:grpSpMkLst>
            <pc:docMk/>
            <pc:sldMk cId="2303502608" sldId="331"/>
            <ac:grpSpMk id="8" creationId="{C25C5813-DD6C-28B3-64E6-B3A8536B1AD2}"/>
          </ac:grpSpMkLst>
        </pc:grpChg>
        <pc:grpChg chg="del">
          <ac:chgData name="Kokchun Giang" userId="67e2125d-ec8c-4323-9653-9824a2ad815f" providerId="ADAL" clId="{3CB27E0A-25FF-7049-B7BC-7C48A23EE6D3}" dt="2024-01-13T15:48:37.900" v="312" actId="478"/>
          <ac:grpSpMkLst>
            <pc:docMk/>
            <pc:sldMk cId="2303502608" sldId="331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150" creationId="{8EE46824-986C-0981-4BF5-543922400F75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296" creationId="{8911E5BD-2B71-37C7-05C5-00AF8B78705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341" creationId="{53644DB6-371A-A12A-E22E-735751D3654A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413" creationId="{C9FC476B-11FF-B911-4163-A8246BFA3C5C}"/>
          </ac:grpSpMkLst>
        </pc:grpChg>
        <pc:inkChg chg="del">
          <ac:chgData name="Kokchun Giang" userId="67e2125d-ec8c-4323-9653-9824a2ad815f" providerId="ADAL" clId="{3CB27E0A-25FF-7049-B7BC-7C48A23EE6D3}" dt="2024-01-13T15:48:37.900" v="312" actId="478"/>
          <ac:inkMkLst>
            <pc:docMk/>
            <pc:sldMk cId="2303502608" sldId="331"/>
            <ac:inkMk id="536" creationId="{41106157-D005-10F6-DCD7-E59B3B7C40B0}"/>
          </ac:inkMkLst>
        </pc:inkChg>
      </pc:sldChg>
      <pc:sldChg chg="modSp add del mod">
        <pc:chgData name="Kokchun Giang" userId="67e2125d-ec8c-4323-9653-9824a2ad815f" providerId="ADAL" clId="{3CB27E0A-25FF-7049-B7BC-7C48A23EE6D3}" dt="2024-01-13T15:55:55.168" v="445" actId="2696"/>
        <pc:sldMkLst>
          <pc:docMk/>
          <pc:sldMk cId="2169140347" sldId="332"/>
        </pc:sldMkLst>
        <pc:spChg chg="mod">
          <ac:chgData name="Kokchun Giang" userId="67e2125d-ec8c-4323-9653-9824a2ad815f" providerId="ADAL" clId="{3CB27E0A-25FF-7049-B7BC-7C48A23EE6D3}" dt="2024-01-13T15:55:52.497" v="444" actId="20577"/>
          <ac:spMkLst>
            <pc:docMk/>
            <pc:sldMk cId="2169140347" sldId="332"/>
            <ac:spMk id="28" creationId="{7E8C0D03-019A-279A-6AD5-A5E7BD2580DB}"/>
          </ac:spMkLst>
        </pc:spChg>
      </pc:sldChg>
    </pc:docChg>
  </pc:docChgLst>
  <pc:docChgLst>
    <pc:chgData name="Kokchun Giang" userId="67e2125d-ec8c-4323-9653-9824a2ad815f" providerId="ADAL" clId="{921897F3-359D-1445-86D7-2193B5F6F394}"/>
    <pc:docChg chg="undo custSel modSld">
      <pc:chgData name="Kokchun Giang" userId="67e2125d-ec8c-4323-9653-9824a2ad815f" providerId="ADAL" clId="{921897F3-359D-1445-86D7-2193B5F6F394}" dt="2024-01-14T12:32:09.088" v="932"/>
      <pc:docMkLst>
        <pc:docMk/>
      </pc:docMkLst>
      <pc:sldChg chg="addSp delSp modSp mod">
        <pc:chgData name="Kokchun Giang" userId="67e2125d-ec8c-4323-9653-9824a2ad815f" providerId="ADAL" clId="{921897F3-359D-1445-86D7-2193B5F6F394}" dt="2024-01-14T12:14:19.144" v="127" actId="1076"/>
        <pc:sldMkLst>
          <pc:docMk/>
          <pc:sldMk cId="2807130090" sldId="256"/>
        </pc:sldMkLst>
        <pc:spChg chg="mod">
          <ac:chgData name="Kokchun Giang" userId="67e2125d-ec8c-4323-9653-9824a2ad815f" providerId="ADAL" clId="{921897F3-359D-1445-86D7-2193B5F6F394}" dt="2024-01-14T12:14:03.696" v="126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921897F3-359D-1445-86D7-2193B5F6F394}" dt="2024-01-14T12:14:19.144" v="127" actId="1076"/>
          <ac:picMkLst>
            <pc:docMk/>
            <pc:sldMk cId="2807130090" sldId="256"/>
            <ac:picMk id="2" creationId="{653C555F-AE57-6A7D-2AB3-E54AB21BCF4B}"/>
          </ac:picMkLst>
        </pc:picChg>
        <pc:picChg chg="del">
          <ac:chgData name="Kokchun Giang" userId="67e2125d-ec8c-4323-9653-9824a2ad815f" providerId="ADAL" clId="{921897F3-359D-1445-86D7-2193B5F6F394}" dt="2024-01-14T12:13:12.036" v="0" actId="478"/>
          <ac:picMkLst>
            <pc:docMk/>
            <pc:sldMk cId="2807130090" sldId="256"/>
            <ac:picMk id="1026" creationId="{308D1A49-77C7-3AD0-D3E5-709147F1FA65}"/>
          </ac:picMkLst>
        </pc:picChg>
      </pc:sldChg>
      <pc:sldChg chg="addSp delSp modSp mod delAnim modAnim">
        <pc:chgData name="Kokchun Giang" userId="67e2125d-ec8c-4323-9653-9824a2ad815f" providerId="ADAL" clId="{921897F3-359D-1445-86D7-2193B5F6F394}" dt="2024-01-14T12:32:09.088" v="932"/>
        <pc:sldMkLst>
          <pc:docMk/>
          <pc:sldMk cId="2303502608" sldId="331"/>
        </pc:sldMkLst>
        <pc:spChg chg="mod">
          <ac:chgData name="Kokchun Giang" userId="67e2125d-ec8c-4323-9653-9824a2ad815f" providerId="ADAL" clId="{921897F3-359D-1445-86D7-2193B5F6F394}" dt="2024-01-14T12:18:37.479" v="250" actId="14100"/>
          <ac:spMkLst>
            <pc:docMk/>
            <pc:sldMk cId="2303502608" sldId="331"/>
            <ac:spMk id="28" creationId="{7E8C0D03-019A-279A-6AD5-A5E7BD2580DB}"/>
          </ac:spMkLst>
        </pc:s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517" creationId="{3E532F0E-0837-B231-9538-53EBAB72A154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525" creationId="{0D0A9AB7-DDC6-EB8E-14C7-02211004670F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530" creationId="{AF26F6E3-42A6-BD46-A81A-D1A20D9C0601}"/>
          </ac:grpSpMkLst>
        </pc:gr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536" creationId="{972999E7-5AA2-FC5D-2C0F-F73340E7FF11}"/>
          </ac:grpSpMkLst>
        </pc:gr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549" creationId="{4471E43F-189A-34E8-0C79-916FD250491B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2" creationId="{394AFA69-A47D-1BBE-FA37-5D5217AC59AD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3" creationId="{4657C4C4-044A-C4A5-3622-28032575F88B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4" creationId="{D13C14AA-7FD3-1DA6-1911-23B39CA395E7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5" creationId="{853A5E85-0305-52D2-2292-72C7A5DBB0C3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6" creationId="{68BC283F-07E0-726E-5290-2BB4AE1688F7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7" creationId="{1146D225-BF9B-7ED5-B897-D74F49453016}"/>
          </ac:grpSpMkLst>
        </pc:gr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648" creationId="{2B0FADD0-4CCC-2F82-4143-6D37DC1D41FB}"/>
          </ac:grpSpMkLst>
        </pc:grpChg>
        <pc:grpChg chg="del">
          <ac:chgData name="Kokchun Giang" userId="67e2125d-ec8c-4323-9653-9824a2ad815f" providerId="ADAL" clId="{921897F3-359D-1445-86D7-2193B5F6F394}" dt="2024-01-14T12:17:11.768" v="130" actId="478"/>
          <ac:grpSpMkLst>
            <pc:docMk/>
            <pc:sldMk cId="2303502608" sldId="331"/>
            <ac:grpSpMk id="649" creationId="{68223F43-420D-3556-8EFA-C4CBEA3F9D7A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54" creationId="{A755A803-E0EA-A2B9-B99F-5C09DCF51DA3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55" creationId="{DA98CE70-DD71-F146-0923-CA8E2DAF2BC5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56" creationId="{46E86D01-F215-2335-8F86-ECA721146CAE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70" creationId="{5FE77F4E-6A58-8DDA-7F94-55D54F6CD4A8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71" creationId="{5D459BC7-6020-43A8-A2F2-A4B970ACF578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676" creationId="{3D3945C6-B49A-AC2D-C703-AF6BF9B8277F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683" creationId="{F9C14908-CD34-1CD6-F1F8-B8ED53CE006F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689" creationId="{852B6125-2E3B-BE09-ED24-E51853008682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700" creationId="{56C0FFD4-E7DF-ADFF-46CB-2F88441536FB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705" creationId="{2AA56012-C3F4-665D-A307-307748A7B0BB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709" creationId="{35C817C6-17A2-E128-A783-0945809A495C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14" creationId="{A0BEF5F9-3D9F-1B2C-614D-2DD3FA218A7B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23" creationId="{BF648DB1-3F5E-A1A4-0797-F3841EA6516B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24" creationId="{0E3B0A8C-772C-B1C0-4D2A-60FA1FF4037D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33" creationId="{1CC7896C-9187-62CB-B4B5-4234EACC5123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34" creationId="{11EACF37-A80A-E2E0-59E6-44620D89CC9E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48" creationId="{6F52111C-EDD3-D565-DEAC-BE7D40EFC7CB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55" creationId="{3C54F88D-A53E-0600-4C34-80ABB8C54E89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68" creationId="{4ED23961-73B7-D932-E35F-1F1ABC0CF804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69" creationId="{9B198AC3-3666-9472-2D7D-71B68F8652C6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81" creationId="{32B5E38D-64A5-BEBF-F48E-72E6FAEB37FE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93" creationId="{9EEFA1F1-4D8B-4073-839E-136BE81573F2}"/>
          </ac:grpSpMkLst>
        </pc:grpChg>
        <pc:grpChg chg="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802" creationId="{1D3CCE38-07C2-BF20-AD6C-18809CCB40D9}"/>
          </ac:grpSpMkLst>
        </pc:grpChg>
        <pc:grpChg chg="mod">
          <ac:chgData name="Kokchun Giang" userId="67e2125d-ec8c-4323-9653-9824a2ad815f" providerId="ADAL" clId="{921897F3-359D-1445-86D7-2193B5F6F394}" dt="2024-01-14T12:22:10.496" v="474"/>
          <ac:grpSpMkLst>
            <pc:docMk/>
            <pc:sldMk cId="2303502608" sldId="331"/>
            <ac:grpSpMk id="806" creationId="{76BFDDA1-AAAA-757A-5B9D-29077D5DA4B7}"/>
          </ac:grpSpMkLst>
        </pc:grpChg>
        <pc:grpChg chg="mod">
          <ac:chgData name="Kokchun Giang" userId="67e2125d-ec8c-4323-9653-9824a2ad815f" providerId="ADAL" clId="{921897F3-359D-1445-86D7-2193B5F6F394}" dt="2024-01-14T12:22:08.485" v="464"/>
          <ac:grpSpMkLst>
            <pc:docMk/>
            <pc:sldMk cId="2303502608" sldId="331"/>
            <ac:grpSpMk id="816" creationId="{BB2B5B18-0380-D508-B135-6B177B699964}"/>
          </ac:grpSpMkLst>
        </pc:grpChg>
        <pc:grpChg chg="mod">
          <ac:chgData name="Kokchun Giang" userId="67e2125d-ec8c-4323-9653-9824a2ad815f" providerId="ADAL" clId="{921897F3-359D-1445-86D7-2193B5F6F394}" dt="2024-01-14T12:22:08.485" v="464"/>
          <ac:grpSpMkLst>
            <pc:docMk/>
            <pc:sldMk cId="2303502608" sldId="331"/>
            <ac:grpSpMk id="817" creationId="{29D14E3A-819C-F434-3B67-0EB6C8293C8D}"/>
          </ac:grpSpMkLst>
        </pc:grpChg>
        <pc:grpChg chg="mod">
          <ac:chgData name="Kokchun Giang" userId="67e2125d-ec8c-4323-9653-9824a2ad815f" providerId="ADAL" clId="{921897F3-359D-1445-86D7-2193B5F6F394}" dt="2024-01-14T12:22:08.485" v="464"/>
          <ac:grpSpMkLst>
            <pc:docMk/>
            <pc:sldMk cId="2303502608" sldId="331"/>
            <ac:grpSpMk id="818" creationId="{DB05B9CC-12BA-369B-FBB0-EC55299C31B1}"/>
          </ac:grpSpMkLst>
        </pc:grpChg>
        <pc:grpChg chg="mod">
          <ac:chgData name="Kokchun Giang" userId="67e2125d-ec8c-4323-9653-9824a2ad815f" providerId="ADAL" clId="{921897F3-359D-1445-86D7-2193B5F6F394}" dt="2024-01-14T12:22:06.805" v="455"/>
          <ac:grpSpMkLst>
            <pc:docMk/>
            <pc:sldMk cId="2303502608" sldId="331"/>
            <ac:grpSpMk id="827" creationId="{AFB4E580-4E24-FD5A-A7D0-54084078B5E8}"/>
          </ac:grpSpMkLst>
        </pc:grpChg>
        <pc:grpChg chg="mod">
          <ac:chgData name="Kokchun Giang" userId="67e2125d-ec8c-4323-9653-9824a2ad815f" providerId="ADAL" clId="{921897F3-359D-1445-86D7-2193B5F6F394}" dt="2024-01-14T12:22:06.805" v="455"/>
          <ac:grpSpMkLst>
            <pc:docMk/>
            <pc:sldMk cId="2303502608" sldId="331"/>
            <ac:grpSpMk id="828" creationId="{9AD61645-B666-677A-3306-F457739898EB}"/>
          </ac:grpSpMkLst>
        </pc:grpChg>
        <pc:grpChg chg="mod">
          <ac:chgData name="Kokchun Giang" userId="67e2125d-ec8c-4323-9653-9824a2ad815f" providerId="ADAL" clId="{921897F3-359D-1445-86D7-2193B5F6F394}" dt="2024-01-14T12:22:06.805" v="455"/>
          <ac:grpSpMkLst>
            <pc:docMk/>
            <pc:sldMk cId="2303502608" sldId="331"/>
            <ac:grpSpMk id="829" creationId="{EABE2AC3-478B-A1F6-94F6-A092C20B176D}"/>
          </ac:grpSpMkLst>
        </pc:grpChg>
        <pc:grpChg chg="del mod">
          <ac:chgData name="Kokchun Giang" userId="67e2125d-ec8c-4323-9653-9824a2ad815f" providerId="ADAL" clId="{921897F3-359D-1445-86D7-2193B5F6F394}" dt="2024-01-14T12:24:08.865" v="538"/>
          <ac:grpSpMkLst>
            <pc:docMk/>
            <pc:sldMk cId="2303502608" sldId="331"/>
            <ac:grpSpMk id="842" creationId="{031ECBE7-A095-8C1A-6267-5BB44559DDC8}"/>
          </ac:grpSpMkLst>
        </pc:grpChg>
        <pc:grpChg chg="del mod">
          <ac:chgData name="Kokchun Giang" userId="67e2125d-ec8c-4323-9653-9824a2ad815f" providerId="ADAL" clId="{921897F3-359D-1445-86D7-2193B5F6F394}" dt="2024-01-14T12:23:11.366" v="496"/>
          <ac:grpSpMkLst>
            <pc:docMk/>
            <pc:sldMk cId="2303502608" sldId="331"/>
            <ac:grpSpMk id="846" creationId="{71569110-726D-1193-1236-8209DD97FB6F}"/>
          </ac:grpSpMkLst>
        </pc:grpChg>
        <pc:grpChg chg="del mod">
          <ac:chgData name="Kokchun Giang" userId="67e2125d-ec8c-4323-9653-9824a2ad815f" providerId="ADAL" clId="{921897F3-359D-1445-86D7-2193B5F6F394}" dt="2024-01-14T12:23:11.997" v="498"/>
          <ac:grpSpMkLst>
            <pc:docMk/>
            <pc:sldMk cId="2303502608" sldId="331"/>
            <ac:grpSpMk id="848" creationId="{02831196-85C5-ACC1-F386-FF5CFDDF8254}"/>
          </ac:grpSpMkLst>
        </pc:grpChg>
        <pc:grpChg chg="del mod">
          <ac:chgData name="Kokchun Giang" userId="67e2125d-ec8c-4323-9653-9824a2ad815f" providerId="ADAL" clId="{921897F3-359D-1445-86D7-2193B5F6F394}" dt="2024-01-14T12:23:14.769" v="500"/>
          <ac:grpSpMkLst>
            <pc:docMk/>
            <pc:sldMk cId="2303502608" sldId="331"/>
            <ac:grpSpMk id="850" creationId="{6E3A8BD4-C24F-7193-CACF-BD9E8FB50E99}"/>
          </ac:grpSpMkLst>
        </pc:grpChg>
        <pc:grpChg chg="del mod">
          <ac:chgData name="Kokchun Giang" userId="67e2125d-ec8c-4323-9653-9824a2ad815f" providerId="ADAL" clId="{921897F3-359D-1445-86D7-2193B5F6F394}" dt="2024-01-14T12:23:36.811" v="509"/>
          <ac:grpSpMkLst>
            <pc:docMk/>
            <pc:sldMk cId="2303502608" sldId="331"/>
            <ac:grpSpMk id="852" creationId="{2140A9AE-AF28-5503-4BF0-6284D0764324}"/>
          </ac:grpSpMkLst>
        </pc:grpChg>
        <pc:grpChg chg="del mod">
          <ac:chgData name="Kokchun Giang" userId="67e2125d-ec8c-4323-9653-9824a2ad815f" providerId="ADAL" clId="{921897F3-359D-1445-86D7-2193B5F6F394}" dt="2024-01-14T12:24:08.865" v="538"/>
          <ac:grpSpMkLst>
            <pc:docMk/>
            <pc:sldMk cId="2303502608" sldId="331"/>
            <ac:grpSpMk id="861" creationId="{88D23D85-DC2B-EA4B-F00D-87C5E0C258F1}"/>
          </ac:grpSpMkLst>
        </pc:grpChg>
        <pc:grpChg chg="del mod">
          <ac:chgData name="Kokchun Giang" userId="67e2125d-ec8c-4323-9653-9824a2ad815f" providerId="ADAL" clId="{921897F3-359D-1445-86D7-2193B5F6F394}" dt="2024-01-14T12:23:51.333" v="516"/>
          <ac:grpSpMkLst>
            <pc:docMk/>
            <pc:sldMk cId="2303502608" sldId="331"/>
            <ac:grpSpMk id="866" creationId="{4CC68674-31AD-50EF-3639-6853472CA6F5}"/>
          </ac:grpSpMkLst>
        </pc:grpChg>
        <pc:grpChg chg="add del mod">
          <ac:chgData name="Kokchun Giang" userId="67e2125d-ec8c-4323-9653-9824a2ad815f" providerId="ADAL" clId="{921897F3-359D-1445-86D7-2193B5F6F394}" dt="2024-01-14T12:24:08.865" v="538"/>
          <ac:grpSpMkLst>
            <pc:docMk/>
            <pc:sldMk cId="2303502608" sldId="331"/>
            <ac:grpSpMk id="868" creationId="{9DC984F2-5D67-FF36-1149-E79B2E49451D}"/>
          </ac:grpSpMkLst>
        </pc:grpChg>
        <pc:grpChg chg="mod">
          <ac:chgData name="Kokchun Giang" userId="67e2125d-ec8c-4323-9653-9824a2ad815f" providerId="ADAL" clId="{921897F3-359D-1445-86D7-2193B5F6F394}" dt="2024-01-14T12:23:57.721" v="521"/>
          <ac:grpSpMkLst>
            <pc:docMk/>
            <pc:sldMk cId="2303502608" sldId="331"/>
            <ac:grpSpMk id="871" creationId="{FCFEF430-65E2-CA52-E872-8707A10AC6A7}"/>
          </ac:grpSpMkLst>
        </pc:grpChg>
        <pc:grpChg chg="del mod">
          <ac:chgData name="Kokchun Giang" userId="67e2125d-ec8c-4323-9653-9824a2ad815f" providerId="ADAL" clId="{921897F3-359D-1445-86D7-2193B5F6F394}" dt="2024-01-14T12:24:09.926" v="540"/>
          <ac:grpSpMkLst>
            <pc:docMk/>
            <pc:sldMk cId="2303502608" sldId="331"/>
            <ac:grpSpMk id="887" creationId="{E188263E-69CE-5708-E414-7D87EEC2AECB}"/>
          </ac:grpSpMkLst>
        </pc:grpChg>
        <pc:grpChg chg="del mod">
          <ac:chgData name="Kokchun Giang" userId="67e2125d-ec8c-4323-9653-9824a2ad815f" providerId="ADAL" clId="{921897F3-359D-1445-86D7-2193B5F6F394}" dt="2024-01-14T12:24:43.103" v="572"/>
          <ac:grpSpMkLst>
            <pc:docMk/>
            <pc:sldMk cId="2303502608" sldId="331"/>
            <ac:grpSpMk id="889" creationId="{8A14745D-9893-4B2A-C0EE-E598626E8580}"/>
          </ac:grpSpMkLst>
        </pc:grpChg>
        <pc:grpChg chg="mod">
          <ac:chgData name="Kokchun Giang" userId="67e2125d-ec8c-4323-9653-9824a2ad815f" providerId="ADAL" clId="{921897F3-359D-1445-86D7-2193B5F6F394}" dt="2024-01-14T12:24:38.411" v="567"/>
          <ac:grpSpMkLst>
            <pc:docMk/>
            <pc:sldMk cId="2303502608" sldId="331"/>
            <ac:grpSpMk id="892" creationId="{20B71D3E-87BB-9860-6ACA-7504B0452F91}"/>
          </ac:grpSpMkLst>
        </pc:grpChg>
        <pc:grpChg chg="mod">
          <ac:chgData name="Kokchun Giang" userId="67e2125d-ec8c-4323-9653-9824a2ad815f" providerId="ADAL" clId="{921897F3-359D-1445-86D7-2193B5F6F394}" dt="2024-01-14T12:24:35.527" v="556"/>
          <ac:grpSpMkLst>
            <pc:docMk/>
            <pc:sldMk cId="2303502608" sldId="331"/>
            <ac:grpSpMk id="903" creationId="{F8764138-8B07-945C-1A6D-BAF9C2CD26D6}"/>
          </ac:grpSpMkLst>
        </pc:grpChg>
        <pc:grpChg chg="mod">
          <ac:chgData name="Kokchun Giang" userId="67e2125d-ec8c-4323-9653-9824a2ad815f" providerId="ADAL" clId="{921897F3-359D-1445-86D7-2193B5F6F394}" dt="2024-01-14T12:25:06.167" v="607"/>
          <ac:grpSpMkLst>
            <pc:docMk/>
            <pc:sldMk cId="2303502608" sldId="331"/>
            <ac:grpSpMk id="907" creationId="{15C33887-F40B-059F-7B83-7F972F152602}"/>
          </ac:grpSpMkLst>
        </pc:grpChg>
        <pc:grpChg chg="mod">
          <ac:chgData name="Kokchun Giang" userId="67e2125d-ec8c-4323-9653-9824a2ad815f" providerId="ADAL" clId="{921897F3-359D-1445-86D7-2193B5F6F394}" dt="2024-01-14T12:24:46.026" v="577"/>
          <ac:grpSpMkLst>
            <pc:docMk/>
            <pc:sldMk cId="2303502608" sldId="331"/>
            <ac:grpSpMk id="910" creationId="{80E1F1A1-C44F-764A-D4B9-012226757255}"/>
          </ac:grpSpMkLst>
        </pc:grpChg>
        <pc:grpChg chg="add mod">
          <ac:chgData name="Kokchun Giang" userId="67e2125d-ec8c-4323-9653-9824a2ad815f" providerId="ADAL" clId="{921897F3-359D-1445-86D7-2193B5F6F394}" dt="2024-01-14T12:25:06.167" v="607"/>
          <ac:grpSpMkLst>
            <pc:docMk/>
            <pc:sldMk cId="2303502608" sldId="331"/>
            <ac:grpSpMk id="911" creationId="{889E9641-AF50-FF18-80EE-2939BC019AA4}"/>
          </ac:grpSpMkLst>
        </pc:grpChg>
        <pc:grpChg chg="add mod">
          <ac:chgData name="Kokchun Giang" userId="67e2125d-ec8c-4323-9653-9824a2ad815f" providerId="ADAL" clId="{921897F3-359D-1445-86D7-2193B5F6F394}" dt="2024-01-14T12:30:45.098" v="916" actId="164"/>
          <ac:grpSpMkLst>
            <pc:docMk/>
            <pc:sldMk cId="2303502608" sldId="331"/>
            <ac:grpSpMk id="912" creationId="{DD077BA0-889A-CF4D-03AA-46F0BF065249}"/>
          </ac:grpSpMkLst>
        </pc:grpChg>
        <pc:grpChg chg="mod">
          <ac:chgData name="Kokchun Giang" userId="67e2125d-ec8c-4323-9653-9824a2ad815f" providerId="ADAL" clId="{921897F3-359D-1445-86D7-2193B5F6F394}" dt="2024-01-14T12:25:19.664" v="611"/>
          <ac:grpSpMkLst>
            <pc:docMk/>
            <pc:sldMk cId="2303502608" sldId="331"/>
            <ac:grpSpMk id="939" creationId="{7126419B-AFB8-2EED-8587-BEDA7198A5FC}"/>
          </ac:grpSpMkLst>
        </pc:grpChg>
        <pc:grpChg chg="mod">
          <ac:chgData name="Kokchun Giang" userId="67e2125d-ec8c-4323-9653-9824a2ad815f" providerId="ADAL" clId="{921897F3-359D-1445-86D7-2193B5F6F394}" dt="2024-01-14T12:25:25.533" v="617"/>
          <ac:grpSpMkLst>
            <pc:docMk/>
            <pc:sldMk cId="2303502608" sldId="331"/>
            <ac:grpSpMk id="952" creationId="{C33101FC-87CF-303B-794B-C19872FE629D}"/>
          </ac:grpSpMkLst>
        </pc:grpChg>
        <pc:grpChg chg="del mod">
          <ac:chgData name="Kokchun Giang" userId="67e2125d-ec8c-4323-9653-9824a2ad815f" providerId="ADAL" clId="{921897F3-359D-1445-86D7-2193B5F6F394}" dt="2024-01-14T12:25:45.894" v="625"/>
          <ac:grpSpMkLst>
            <pc:docMk/>
            <pc:sldMk cId="2303502608" sldId="331"/>
            <ac:grpSpMk id="956" creationId="{A38383D1-9765-D9B1-3DD8-3526B5B91B5A}"/>
          </ac:grpSpMkLst>
        </pc:grpChg>
        <pc:grpChg chg="del mod">
          <ac:chgData name="Kokchun Giang" userId="67e2125d-ec8c-4323-9653-9824a2ad815f" providerId="ADAL" clId="{921897F3-359D-1445-86D7-2193B5F6F394}" dt="2024-01-14T12:25:47.442" v="627"/>
          <ac:grpSpMkLst>
            <pc:docMk/>
            <pc:sldMk cId="2303502608" sldId="331"/>
            <ac:grpSpMk id="960" creationId="{D45970A3-C520-A0DC-384E-4B9D7DAA16B8}"/>
          </ac:grpSpMkLst>
        </pc:grpChg>
        <pc:grpChg chg="del mod">
          <ac:chgData name="Kokchun Giang" userId="67e2125d-ec8c-4323-9653-9824a2ad815f" providerId="ADAL" clId="{921897F3-359D-1445-86D7-2193B5F6F394}" dt="2024-01-14T12:25:48.153" v="629"/>
          <ac:grpSpMkLst>
            <pc:docMk/>
            <pc:sldMk cId="2303502608" sldId="331"/>
            <ac:grpSpMk id="962" creationId="{4405B246-E87B-3A28-4F0F-7B5D435CBFB3}"/>
          </ac:grpSpMkLst>
        </pc:grpChg>
        <pc:grpChg chg="add del mod">
          <ac:chgData name="Kokchun Giang" userId="67e2125d-ec8c-4323-9653-9824a2ad815f" providerId="ADAL" clId="{921897F3-359D-1445-86D7-2193B5F6F394}" dt="2024-01-14T12:26:46.784" v="674"/>
          <ac:grpSpMkLst>
            <pc:docMk/>
            <pc:sldMk cId="2303502608" sldId="331"/>
            <ac:grpSpMk id="964" creationId="{7FE227AD-BEF9-6ADD-4032-161E17C77E46}"/>
          </ac:grpSpMkLst>
        </pc:grpChg>
        <pc:grpChg chg="add del mod">
          <ac:chgData name="Kokchun Giang" userId="67e2125d-ec8c-4323-9653-9824a2ad815f" providerId="ADAL" clId="{921897F3-359D-1445-86D7-2193B5F6F394}" dt="2024-01-14T12:26:46.784" v="674"/>
          <ac:grpSpMkLst>
            <pc:docMk/>
            <pc:sldMk cId="2303502608" sldId="331"/>
            <ac:grpSpMk id="967" creationId="{21FC13A9-4439-5088-CD9E-03879E98AB0F}"/>
          </ac:grpSpMkLst>
        </pc:grpChg>
        <pc:grpChg chg="add del mod">
          <ac:chgData name="Kokchun Giang" userId="67e2125d-ec8c-4323-9653-9824a2ad815f" providerId="ADAL" clId="{921897F3-359D-1445-86D7-2193B5F6F394}" dt="2024-01-14T12:26:31.420" v="652"/>
          <ac:grpSpMkLst>
            <pc:docMk/>
            <pc:sldMk cId="2303502608" sldId="331"/>
            <ac:grpSpMk id="969" creationId="{96B412BB-0D14-325B-2267-1EE4F6CA2479}"/>
          </ac:grpSpMkLst>
        </pc:grpChg>
        <pc:grpChg chg="add del mod">
          <ac:chgData name="Kokchun Giang" userId="67e2125d-ec8c-4323-9653-9824a2ad815f" providerId="ADAL" clId="{921897F3-359D-1445-86D7-2193B5F6F394}" dt="2024-01-14T12:26:31.092" v="650"/>
          <ac:grpSpMkLst>
            <pc:docMk/>
            <pc:sldMk cId="2303502608" sldId="331"/>
            <ac:grpSpMk id="971" creationId="{E933E8A8-AB19-01D5-7B02-F9FFC3744210}"/>
          </ac:grpSpMkLst>
        </pc:grpChg>
        <pc:grpChg chg="mod">
          <ac:chgData name="Kokchun Giang" userId="67e2125d-ec8c-4323-9653-9824a2ad815f" providerId="ADAL" clId="{921897F3-359D-1445-86D7-2193B5F6F394}" dt="2024-01-14T12:26:28.737" v="644"/>
          <ac:grpSpMkLst>
            <pc:docMk/>
            <pc:sldMk cId="2303502608" sldId="331"/>
            <ac:grpSpMk id="977" creationId="{91F9E8A2-751C-F9F5-321D-BD414348E711}"/>
          </ac:grpSpMkLst>
        </pc:grpChg>
        <pc:grpChg chg="del mod">
          <ac:chgData name="Kokchun Giang" userId="67e2125d-ec8c-4323-9653-9824a2ad815f" providerId="ADAL" clId="{921897F3-359D-1445-86D7-2193B5F6F394}" dt="2024-01-14T12:26:40.331" v="668"/>
          <ac:grpSpMkLst>
            <pc:docMk/>
            <pc:sldMk cId="2303502608" sldId="331"/>
            <ac:grpSpMk id="985" creationId="{E47A2967-D45F-F09B-493C-E75199B58441}"/>
          </ac:grpSpMkLst>
        </pc:grpChg>
        <pc:grpChg chg="del mod">
          <ac:chgData name="Kokchun Giang" userId="67e2125d-ec8c-4323-9653-9824a2ad815f" providerId="ADAL" clId="{921897F3-359D-1445-86D7-2193B5F6F394}" dt="2024-01-14T12:26:43.210" v="670"/>
          <ac:grpSpMkLst>
            <pc:docMk/>
            <pc:sldMk cId="2303502608" sldId="331"/>
            <ac:grpSpMk id="993" creationId="{2A57C379-01FD-452B-0E6E-954B839645FB}"/>
          </ac:grpSpMkLst>
        </pc:grpChg>
        <pc:grpChg chg="del mod">
          <ac:chgData name="Kokchun Giang" userId="67e2125d-ec8c-4323-9653-9824a2ad815f" providerId="ADAL" clId="{921897F3-359D-1445-86D7-2193B5F6F394}" dt="2024-01-14T12:26:44.398" v="672"/>
          <ac:grpSpMkLst>
            <pc:docMk/>
            <pc:sldMk cId="2303502608" sldId="331"/>
            <ac:grpSpMk id="995" creationId="{7F722918-A690-CE63-2182-F050B0F7159E}"/>
          </ac:grpSpMkLst>
        </pc:grpChg>
        <pc:grpChg chg="del mod">
          <ac:chgData name="Kokchun Giang" userId="67e2125d-ec8c-4323-9653-9824a2ad815f" providerId="ADAL" clId="{921897F3-359D-1445-86D7-2193B5F6F394}" dt="2024-01-14T12:26:46.784" v="674"/>
          <ac:grpSpMkLst>
            <pc:docMk/>
            <pc:sldMk cId="2303502608" sldId="331"/>
            <ac:grpSpMk id="997" creationId="{2C7C41FA-4868-9770-6136-9D9E564EDD7B}"/>
          </ac:grpSpMkLst>
        </pc:grpChg>
        <pc:grpChg chg="del mod">
          <ac:chgData name="Kokchun Giang" userId="67e2125d-ec8c-4323-9653-9824a2ad815f" providerId="ADAL" clId="{921897F3-359D-1445-86D7-2193B5F6F394}" dt="2024-01-14T12:26:48.922" v="676"/>
          <ac:grpSpMkLst>
            <pc:docMk/>
            <pc:sldMk cId="2303502608" sldId="331"/>
            <ac:grpSpMk id="999" creationId="{4A31C31A-109E-4AEF-CE8D-61F132331095}"/>
          </ac:grpSpMkLst>
        </pc:grpChg>
        <pc:grpChg chg="del mod">
          <ac:chgData name="Kokchun Giang" userId="67e2125d-ec8c-4323-9653-9824a2ad815f" providerId="ADAL" clId="{921897F3-359D-1445-86D7-2193B5F6F394}" dt="2024-01-14T12:26:59.918" v="689"/>
          <ac:grpSpMkLst>
            <pc:docMk/>
            <pc:sldMk cId="2303502608" sldId="331"/>
            <ac:grpSpMk id="1001" creationId="{1324C330-3C33-E506-1C2F-04D0430ED0D5}"/>
          </ac:grpSpMkLst>
        </pc:grpChg>
        <pc:grpChg chg="del mod">
          <ac:chgData name="Kokchun Giang" userId="67e2125d-ec8c-4323-9653-9824a2ad815f" providerId="ADAL" clId="{921897F3-359D-1445-86D7-2193B5F6F394}" dt="2024-01-14T12:27:27.128" v="707"/>
          <ac:grpSpMkLst>
            <pc:docMk/>
            <pc:sldMk cId="2303502608" sldId="331"/>
            <ac:grpSpMk id="1014" creationId="{226369B0-764E-BB6A-7397-CFAF2CCD6189}"/>
          </ac:grpSpMkLst>
        </pc:grpChg>
        <pc:grpChg chg="mod">
          <ac:chgData name="Kokchun Giang" userId="67e2125d-ec8c-4323-9653-9824a2ad815f" providerId="ADAL" clId="{921897F3-359D-1445-86D7-2193B5F6F394}" dt="2024-01-14T12:27:08.988" v="700"/>
          <ac:grpSpMkLst>
            <pc:docMk/>
            <pc:sldMk cId="2303502608" sldId="331"/>
            <ac:grpSpMk id="1025" creationId="{C1E00A59-B481-429E-EEE4-8FFDC32271C2}"/>
          </ac:grpSpMkLst>
        </pc:grpChg>
        <pc:grpChg chg="mod">
          <ac:chgData name="Kokchun Giang" userId="67e2125d-ec8c-4323-9653-9824a2ad815f" providerId="ADAL" clId="{921897F3-359D-1445-86D7-2193B5F6F394}" dt="2024-01-14T12:27:27.128" v="707"/>
          <ac:grpSpMkLst>
            <pc:docMk/>
            <pc:sldMk cId="2303502608" sldId="331"/>
            <ac:grpSpMk id="1032" creationId="{11997E55-BA3C-2A73-EBEA-AE1D2769B846}"/>
          </ac:grpSpMkLst>
        </pc:grpChg>
        <pc:grpChg chg="mod">
          <ac:chgData name="Kokchun Giang" userId="67e2125d-ec8c-4323-9653-9824a2ad815f" providerId="ADAL" clId="{921897F3-359D-1445-86D7-2193B5F6F394}" dt="2024-01-14T12:27:37.130" v="718"/>
          <ac:grpSpMkLst>
            <pc:docMk/>
            <pc:sldMk cId="2303502608" sldId="331"/>
            <ac:grpSpMk id="1041" creationId="{1BCDC90A-9E2A-380C-B4D0-5EF9B3C66D8F}"/>
          </ac:grpSpMkLst>
        </pc:grpChg>
        <pc:grpChg chg="mod">
          <ac:chgData name="Kokchun Giang" userId="67e2125d-ec8c-4323-9653-9824a2ad815f" providerId="ADAL" clId="{921897F3-359D-1445-86D7-2193B5F6F394}" dt="2024-01-14T12:27:37.130" v="718"/>
          <ac:grpSpMkLst>
            <pc:docMk/>
            <pc:sldMk cId="2303502608" sldId="331"/>
            <ac:grpSpMk id="1042" creationId="{B67DE3A9-FEFA-2DBC-D1F5-B7D6C1CC9245}"/>
          </ac:grpSpMkLst>
        </pc:grpChg>
        <pc:grpChg chg="mod">
          <ac:chgData name="Kokchun Giang" userId="67e2125d-ec8c-4323-9653-9824a2ad815f" providerId="ADAL" clId="{921897F3-359D-1445-86D7-2193B5F6F394}" dt="2024-01-14T12:27:37.130" v="718"/>
          <ac:grpSpMkLst>
            <pc:docMk/>
            <pc:sldMk cId="2303502608" sldId="331"/>
            <ac:grpSpMk id="1043" creationId="{C23E76AF-D838-8BCB-9EFA-312CEB11E714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055" creationId="{CCE7449E-AB1C-462C-49DE-A5E915D71890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059" creationId="{ED8F997B-3089-D01E-EAAA-770B819DC2CA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068" creationId="{C72E6996-FC7D-849D-918E-253B9D3068E0}"/>
          </ac:grpSpMkLst>
        </pc:grpChg>
        <pc:grpChg chg="mod">
          <ac:chgData name="Kokchun Giang" userId="67e2125d-ec8c-4323-9653-9824a2ad815f" providerId="ADAL" clId="{921897F3-359D-1445-86D7-2193B5F6F394}" dt="2024-01-14T12:28:04.784" v="750"/>
          <ac:grpSpMkLst>
            <pc:docMk/>
            <pc:sldMk cId="2303502608" sldId="331"/>
            <ac:grpSpMk id="1072" creationId="{219BD28B-1007-F9A1-DAD8-A153E1A61A4E}"/>
          </ac:grpSpMkLst>
        </pc:grpChg>
        <pc:grpChg chg="del mod">
          <ac:chgData name="Kokchun Giang" userId="67e2125d-ec8c-4323-9653-9824a2ad815f" providerId="ADAL" clId="{921897F3-359D-1445-86D7-2193B5F6F394}" dt="2024-01-14T12:28:39.025" v="814"/>
          <ac:grpSpMkLst>
            <pc:docMk/>
            <pc:sldMk cId="2303502608" sldId="331"/>
            <ac:grpSpMk id="1076" creationId="{51F755C5-AF41-B0D4-7BB2-9916F9DC0017}"/>
          </ac:grpSpMkLst>
        </pc:grpChg>
        <pc:grpChg chg="add del mod">
          <ac:chgData name="Kokchun Giang" userId="67e2125d-ec8c-4323-9653-9824a2ad815f" providerId="ADAL" clId="{921897F3-359D-1445-86D7-2193B5F6F394}" dt="2024-01-14T12:28:33.888" v="804"/>
          <ac:grpSpMkLst>
            <pc:docMk/>
            <pc:sldMk cId="2303502608" sldId="331"/>
            <ac:grpSpMk id="1090" creationId="{7255F997-3D6F-E62C-0A40-D19A2A764B64}"/>
          </ac:grpSpMkLst>
        </pc:grpChg>
        <pc:grpChg chg="mod">
          <ac:chgData name="Kokchun Giang" userId="67e2125d-ec8c-4323-9653-9824a2ad815f" providerId="ADAL" clId="{921897F3-359D-1445-86D7-2193B5F6F394}" dt="2024-01-14T12:28:33.888" v="804"/>
          <ac:grpSpMkLst>
            <pc:docMk/>
            <pc:sldMk cId="2303502608" sldId="331"/>
            <ac:grpSpMk id="1091" creationId="{A8721E0C-E609-09A3-45D9-AFF2BB5BF2C2}"/>
          </ac:grpSpMkLst>
        </pc:grpChg>
        <pc:grpChg chg="mod">
          <ac:chgData name="Kokchun Giang" userId="67e2125d-ec8c-4323-9653-9824a2ad815f" providerId="ADAL" clId="{921897F3-359D-1445-86D7-2193B5F6F394}" dt="2024-01-14T12:28:33.888" v="804"/>
          <ac:grpSpMkLst>
            <pc:docMk/>
            <pc:sldMk cId="2303502608" sldId="331"/>
            <ac:grpSpMk id="1092" creationId="{79991EB8-C56F-5161-40B3-1787453B66EE}"/>
          </ac:grpSpMkLst>
        </pc:grpChg>
        <pc:grpChg chg="mod">
          <ac:chgData name="Kokchun Giang" userId="67e2125d-ec8c-4323-9653-9824a2ad815f" providerId="ADAL" clId="{921897F3-359D-1445-86D7-2193B5F6F394}" dt="2024-01-14T12:28:33.268" v="801"/>
          <ac:grpSpMkLst>
            <pc:docMk/>
            <pc:sldMk cId="2303502608" sldId="331"/>
            <ac:grpSpMk id="1095" creationId="{6B525E60-9FA7-C147-EC51-0DE4952DB413}"/>
          </ac:grpSpMkLst>
        </pc:grpChg>
        <pc:grpChg chg="mod">
          <ac:chgData name="Kokchun Giang" userId="67e2125d-ec8c-4323-9653-9824a2ad815f" providerId="ADAL" clId="{921897F3-359D-1445-86D7-2193B5F6F394}" dt="2024-01-14T12:28:32.166" v="796"/>
          <ac:grpSpMkLst>
            <pc:docMk/>
            <pc:sldMk cId="2303502608" sldId="331"/>
            <ac:grpSpMk id="1100" creationId="{AB82FDF2-3D87-576B-C40F-25BB71EA1A34}"/>
          </ac:grpSpMkLst>
        </pc:grpChg>
        <pc:grpChg chg="mod">
          <ac:chgData name="Kokchun Giang" userId="67e2125d-ec8c-4323-9653-9824a2ad815f" providerId="ADAL" clId="{921897F3-359D-1445-86D7-2193B5F6F394}" dt="2024-01-14T12:28:28.274" v="788"/>
          <ac:grpSpMkLst>
            <pc:docMk/>
            <pc:sldMk cId="2303502608" sldId="331"/>
            <ac:grpSpMk id="1108" creationId="{3508C818-4342-B6F4-B1ED-12F7E0B676D6}"/>
          </ac:grpSpMkLst>
        </pc:grpChg>
        <pc:grpChg chg="mod">
          <ac:chgData name="Kokchun Giang" userId="67e2125d-ec8c-4323-9653-9824a2ad815f" providerId="ADAL" clId="{921897F3-359D-1445-86D7-2193B5F6F394}" dt="2024-01-14T12:28:43.599" v="828"/>
          <ac:grpSpMkLst>
            <pc:docMk/>
            <pc:sldMk cId="2303502608" sldId="331"/>
            <ac:grpSpMk id="1115" creationId="{184953BD-4080-7B15-FF72-E3505F939E14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28" creationId="{F29DADCA-0F09-FF51-9AB0-143817576D6A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33" creationId="{6010829D-1554-C391-7210-22A4354611C8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37" creationId="{7B16581B-9234-E15F-E892-E20D65A511B7}"/>
          </ac:grpSpMkLst>
        </pc:grpChg>
        <pc:grpChg chg="mod">
          <ac:chgData name="Kokchun Giang" userId="67e2125d-ec8c-4323-9653-9824a2ad815f" providerId="ADAL" clId="{921897F3-359D-1445-86D7-2193B5F6F394}" dt="2024-01-14T12:29:00.020" v="862"/>
          <ac:grpSpMkLst>
            <pc:docMk/>
            <pc:sldMk cId="2303502608" sldId="331"/>
            <ac:grpSpMk id="1141" creationId="{5002B25E-68D5-EDB9-E6A3-B9E7C1465D5B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48" creationId="{98FABF86-6297-995F-0DF7-F3EC5EAA08A4}"/>
          </ac:grpSpMkLst>
        </pc:grpChg>
        <pc:grpChg chg="mod">
          <ac:chgData name="Kokchun Giang" userId="67e2125d-ec8c-4323-9653-9824a2ad815f" providerId="ADAL" clId="{921897F3-359D-1445-86D7-2193B5F6F394}" dt="2024-01-14T12:29:06.521" v="878"/>
          <ac:grpSpMkLst>
            <pc:docMk/>
            <pc:sldMk cId="2303502608" sldId="331"/>
            <ac:grpSpMk id="1154" creationId="{DC328104-9450-53C7-0BDF-D32FF95DFCC2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65" creationId="{C135ABD1-9863-EF0A-33C7-31F0E0BD3E75}"/>
          </ac:grpSpMkLst>
        </pc:grpChg>
        <pc:grpChg chg="mod">
          <ac:chgData name="Kokchun Giang" userId="67e2125d-ec8c-4323-9653-9824a2ad815f" providerId="ADAL" clId="{921897F3-359D-1445-86D7-2193B5F6F394}" dt="2024-01-14T12:31:20.362" v="925" actId="164"/>
          <ac:grpSpMkLst>
            <pc:docMk/>
            <pc:sldMk cId="2303502608" sldId="331"/>
            <ac:grpSpMk id="1178" creationId="{0633F84E-E389-7B45-BFBE-41AA9C1AAD2E}"/>
          </ac:grpSpMkLst>
        </pc:grpChg>
        <pc:grpChg chg="mod">
          <ac:chgData name="Kokchun Giang" userId="67e2125d-ec8c-4323-9653-9824a2ad815f" providerId="ADAL" clId="{921897F3-359D-1445-86D7-2193B5F6F394}" dt="2024-01-14T12:31:20.362" v="925" actId="164"/>
          <ac:grpSpMkLst>
            <pc:docMk/>
            <pc:sldMk cId="2303502608" sldId="331"/>
            <ac:grpSpMk id="1179" creationId="{AB63DCBB-5510-1C8F-27CE-18D9A6B6C53C}"/>
          </ac:grpSpMkLst>
        </pc:grpChg>
        <pc:grpChg chg="add 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1180" creationId="{86BE86ED-D4A5-1146-4DB3-61F3FBD1AD73}"/>
          </ac:grpSpMkLst>
        </pc:grpChg>
        <pc:grpChg chg="add 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1181" creationId="{75A5E2C8-BC75-4E93-9709-9E455E5CDF6C}"/>
          </ac:grpSpMkLst>
        </pc:grpChg>
        <pc:grpChg chg="add 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1182" creationId="{BA2F354C-1461-F9E6-005B-35BD079CD083}"/>
          </ac:grpSpMkLst>
        </pc:grpChg>
        <pc:grpChg chg="add mod">
          <ac:chgData name="Kokchun Giang" userId="67e2125d-ec8c-4323-9653-9824a2ad815f" providerId="ADAL" clId="{921897F3-359D-1445-86D7-2193B5F6F394}" dt="2024-01-14T12:30:19.441" v="910" actId="164"/>
          <ac:grpSpMkLst>
            <pc:docMk/>
            <pc:sldMk cId="2303502608" sldId="331"/>
            <ac:grpSpMk id="1183" creationId="{07E2F2AC-98B7-C24D-8AFC-97284533DE15}"/>
          </ac:grpSpMkLst>
        </pc:grpChg>
        <pc:grpChg chg="add mod">
          <ac:chgData name="Kokchun Giang" userId="67e2125d-ec8c-4323-9653-9824a2ad815f" providerId="ADAL" clId="{921897F3-359D-1445-86D7-2193B5F6F394}" dt="2024-01-14T12:30:45.098" v="916" actId="164"/>
          <ac:grpSpMkLst>
            <pc:docMk/>
            <pc:sldMk cId="2303502608" sldId="331"/>
            <ac:grpSpMk id="1184" creationId="{891FE3F7-B07D-1627-4747-2D17FF92419B}"/>
          </ac:grpSpMkLst>
        </pc:grpChg>
        <pc:grpChg chg="add mod">
          <ac:chgData name="Kokchun Giang" userId="67e2125d-ec8c-4323-9653-9824a2ad815f" providerId="ADAL" clId="{921897F3-359D-1445-86D7-2193B5F6F394}" dt="2024-01-14T12:31:00.272" v="920" actId="164"/>
          <ac:grpSpMkLst>
            <pc:docMk/>
            <pc:sldMk cId="2303502608" sldId="331"/>
            <ac:grpSpMk id="1185" creationId="{C77D534F-9EE1-B73C-D7AD-BA6D84B8252D}"/>
          </ac:grpSpMkLst>
        </pc:grpChg>
        <pc:grpChg chg="add 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86" creationId="{36FD1336-54DC-5836-5532-B80196FA34FA}"/>
          </ac:grpSpMkLst>
        </pc:grpChg>
        <pc:grpChg chg="add mod">
          <ac:chgData name="Kokchun Giang" userId="67e2125d-ec8c-4323-9653-9824a2ad815f" providerId="ADAL" clId="{921897F3-359D-1445-86D7-2193B5F6F394}" dt="2024-01-14T12:31:20.362" v="925" actId="164"/>
          <ac:grpSpMkLst>
            <pc:docMk/>
            <pc:sldMk cId="2303502608" sldId="331"/>
            <ac:grpSpMk id="1187" creationId="{1501F5A4-CD77-E70E-33CD-CE26C9F566C2}"/>
          </ac:grpSpMkLst>
        </pc:grp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" creationId="{96EA5EB8-EF8D-1368-C774-2F550E9386E1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7" creationId="{661BBA0D-E6D4-5F37-5F4B-F800E6CA2F09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10" creationId="{A229DA7D-AA1A-5326-50B5-73B911A84237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15" creationId="{1E0606F3-6C64-2747-CF46-D6C66664F481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21" creationId="{7889803B-FCEE-314A-74C0-905A0F902899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29" creationId="{8CF37C8B-A464-5F2D-864C-578A35C9E9DA}"/>
          </ac:inkMkLst>
        </pc:inkChg>
        <pc:inkChg chg="del">
          <ac:chgData name="Kokchun Giang" userId="67e2125d-ec8c-4323-9653-9824a2ad815f" providerId="ADAL" clId="{921897F3-359D-1445-86D7-2193B5F6F394}" dt="2024-01-14T12:17:05.652" v="128" actId="478"/>
          <ac:inkMkLst>
            <pc:docMk/>
            <pc:sldMk cId="2303502608" sldId="331"/>
            <ac:inkMk id="30" creationId="{EC130061-E7F3-3FF6-8F7C-8AD56B650155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31" creationId="{92B8730C-FC60-0278-5E7A-557D381F3737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37" creationId="{015FAFD5-9386-E822-6C5C-CD4BDC2364EB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45" creationId="{A4BEC1C8-84DF-819D-335F-B874D7DE5103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46" creationId="{87E4CC89-A9BF-9FAA-3D07-70803C1C8B2B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5" creationId="{45ECB14C-616A-0FEB-2A61-70E0A35D386D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6" creationId="{923F40B7-B9A8-F351-1D9C-01FC8FAA055D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7" creationId="{86020268-77F3-646F-3469-4F546345EBAB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8" creationId="{22110F2B-F117-2A82-9CC7-53F7EE6A4A67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9" creationId="{9DE4C197-A0F2-2664-557F-5C694AF28584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87" creationId="{13B6C207-B917-9B2E-8446-FDD990CD2501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89" creationId="{81693355-5AE1-07E7-CE9E-332AE1FBC923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91" creationId="{2057FD81-D3CD-1943-E56C-943DAF551F1E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94" creationId="{74A6EEDC-FFF3-7FEB-05C7-667703282C95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403" creationId="{88E4DDCC-6EEA-5067-674B-C6176C01FE99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481" creationId="{842BD223-1230-7E61-2F10-CCB525D5F9E6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14" creationId="{1105BBAB-7B95-87C9-BFCB-EFC1501F31D5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15" creationId="{EC714037-A125-8BE0-1820-B48DF62C891E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20" creationId="{CE5049DA-12E9-9598-B497-A1AFF5A6E6C7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39" creationId="{A71EF33D-23BA-8BCB-88ED-750B9A8CEEDA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66" creationId="{7B9E080F-B285-6C0B-463A-AB2A4AD11389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67" creationId="{921F8584-566B-C9A4-003B-1D33BE701990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68" creationId="{61B5170E-DE0F-BC68-0F9D-F5CC18E2E363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16" creationId="{3898734E-21CB-A631-BFB8-F9BFF88CF739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0" creationId="{33AF6B21-D1CA-014A-34EB-C51D8AF2B716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1" creationId="{2D90849E-5DA5-9F11-D5C1-A0EFC2C2F549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2" creationId="{F9C355C9-20E5-8934-9CFD-624148495783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3" creationId="{94F49EF2-404B-A308-1742-DEA72F7D6621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57" creationId="{B213FBDC-E51F-BD4F-9CDB-BA1284D84D78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58" creationId="{BBED1D8B-9B48-48C8-9EC5-1C610ACDEFD2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59" creationId="{8CDCB856-0751-8924-9E25-E76255CAA119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0" creationId="{0E91AF91-AF4C-017D-BEBE-784E1E7F3612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1" creationId="{C430191F-C3DB-BE6B-371F-05EE53BFE14E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2" creationId="{AFC67B87-2ACD-514C-044D-75CD62B0ABD3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3" creationId="{E4272BFD-BE50-D608-6B04-AED25D57D0A8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4" creationId="{68892823-9ED8-5E5E-9D42-0D2DD870E40A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5" creationId="{5F42FD14-0EA5-719A-B6A7-6E2EB4E5C6BE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6" creationId="{3FC88F58-74C5-EC41-F4D7-1A04F62D6C59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7" creationId="{17648653-A20C-5970-985C-AABACF87CE87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8" creationId="{1E27836C-E71A-6691-A5CC-FB1EE49A638D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9" creationId="{0A7454F0-9723-6E0F-D81D-2F3DD8E7BB53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2" creationId="{AA0BA4BA-4CEF-13F2-731A-1250BE63B799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3" creationId="{D63B69C8-AFD7-59A9-26B6-D8C40188A4B5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4" creationId="{3E6E5A6D-7981-BA62-95DC-61F35EABC151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5" creationId="{535CB522-BC9F-57D7-4F9D-37E3FAA3DC82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77" creationId="{CF094FA5-F470-6B86-42D7-3ADAE2C89792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78" creationId="{E9B2FD64-321B-7352-83AD-049AE6675B57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79" creationId="{8BB721D4-DBD5-630D-6A3A-89346EFB076A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80" creationId="{AE819917-DFC4-8E29-4FB5-4770C636EF64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81" creationId="{27BDD377-3EC1-DFE0-4A73-2670205AB238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82" creationId="{BDF1E351-ADC3-3BB7-E286-243C34E379DF}"/>
          </ac:inkMkLst>
        </pc:inkChg>
        <pc:inkChg chg="add del">
          <ac:chgData name="Kokchun Giang" userId="67e2125d-ec8c-4323-9653-9824a2ad815f" providerId="ADAL" clId="{921897F3-359D-1445-86D7-2193B5F6F394}" dt="2024-01-14T12:20:01.663" v="310" actId="9405"/>
          <ac:inkMkLst>
            <pc:docMk/>
            <pc:sldMk cId="2303502608" sldId="331"/>
            <ac:inkMk id="684" creationId="{4E47C026-712F-EF64-08F6-F016B98F4181}"/>
          </ac:inkMkLst>
        </pc:inkChg>
        <pc:inkChg chg="add del">
          <ac:chgData name="Kokchun Giang" userId="67e2125d-ec8c-4323-9653-9824a2ad815f" providerId="ADAL" clId="{921897F3-359D-1445-86D7-2193B5F6F394}" dt="2024-01-14T12:20:01.216" v="309" actId="9405"/>
          <ac:inkMkLst>
            <pc:docMk/>
            <pc:sldMk cId="2303502608" sldId="331"/>
            <ac:inkMk id="685" creationId="{C499631F-C281-E4BA-0B94-ECCDD89737D1}"/>
          </ac:inkMkLst>
        </pc:inkChg>
        <pc:inkChg chg="add mod">
          <ac:chgData name="Kokchun Giang" userId="67e2125d-ec8c-4323-9653-9824a2ad815f" providerId="ADAL" clId="{921897F3-359D-1445-86D7-2193B5F6F394}" dt="2024-01-14T12:20:16.458" v="314"/>
          <ac:inkMkLst>
            <pc:docMk/>
            <pc:sldMk cId="2303502608" sldId="331"/>
            <ac:inkMk id="686" creationId="{FE040234-AA96-98B9-A82D-FC6B2C700A15}"/>
          </ac:inkMkLst>
        </pc:inkChg>
        <pc:inkChg chg="add mod">
          <ac:chgData name="Kokchun Giang" userId="67e2125d-ec8c-4323-9653-9824a2ad815f" providerId="ADAL" clId="{921897F3-359D-1445-86D7-2193B5F6F394}" dt="2024-01-14T12:20:16.458" v="314"/>
          <ac:inkMkLst>
            <pc:docMk/>
            <pc:sldMk cId="2303502608" sldId="331"/>
            <ac:inkMk id="687" creationId="{151C9B0B-4CA3-BA9F-9C3E-30B17BE44EC7}"/>
          </ac:inkMkLst>
        </pc:inkChg>
        <pc:inkChg chg="add mod">
          <ac:chgData name="Kokchun Giang" userId="67e2125d-ec8c-4323-9653-9824a2ad815f" providerId="ADAL" clId="{921897F3-359D-1445-86D7-2193B5F6F394}" dt="2024-01-14T12:20:16.458" v="314"/>
          <ac:inkMkLst>
            <pc:docMk/>
            <pc:sldMk cId="2303502608" sldId="331"/>
            <ac:inkMk id="688" creationId="{594B6D69-4C0C-DACA-1B0E-81636B8FAD9F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0" creationId="{390C4B27-65BF-5DEF-BA7F-891CCE12AE69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1" creationId="{61A7692D-27C3-C09C-7ACF-4EE91FB2C514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2" creationId="{255C5741-B191-B036-6B98-1E6D581EE2F5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3" creationId="{157D7A20-7BEA-3D06-CC56-17D4F947CAF4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4" creationId="{7E1A343E-A3C0-9197-6E4B-70DE503A6E51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5" creationId="{0BACECF4-A37E-68C4-5AFA-7A411CD75FBC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6" creationId="{E740A28B-5207-F023-0A77-F2449B437267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7" creationId="{7AB16262-3859-7D0E-40FE-CD41642DC6FE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8" creationId="{B9F0CA6E-DE74-031B-67B5-B887923599DA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9" creationId="{46AF66EC-0586-5C32-E372-1C2919E03538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1" creationId="{F5C211B6-B088-358D-EDE5-ABD1805FB943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2" creationId="{9ECB1D86-39B3-9172-5141-648F39CB2ADB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3" creationId="{E7FF8BD0-5F9F-A9BD-BABA-32B62383AFD8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4" creationId="{FDAD9846-DB25-6855-E252-E8CD54798E30}"/>
          </ac:inkMkLst>
        </pc:inkChg>
        <pc:inkChg chg="add mod">
          <ac:chgData name="Kokchun Giang" userId="67e2125d-ec8c-4323-9653-9824a2ad815f" providerId="ADAL" clId="{921897F3-359D-1445-86D7-2193B5F6F394}" dt="2024-01-14T12:20:36.298" v="339"/>
          <ac:inkMkLst>
            <pc:docMk/>
            <pc:sldMk cId="2303502608" sldId="331"/>
            <ac:inkMk id="706" creationId="{374961EB-1A01-594A-2974-828E5CB38192}"/>
          </ac:inkMkLst>
        </pc:inkChg>
        <pc:inkChg chg="add mod">
          <ac:chgData name="Kokchun Giang" userId="67e2125d-ec8c-4323-9653-9824a2ad815f" providerId="ADAL" clId="{921897F3-359D-1445-86D7-2193B5F6F394}" dt="2024-01-14T12:20:36.298" v="339"/>
          <ac:inkMkLst>
            <pc:docMk/>
            <pc:sldMk cId="2303502608" sldId="331"/>
            <ac:inkMk id="707" creationId="{F9D1ADDD-FFDA-4DC7-49AD-26DEC22F811A}"/>
          </ac:inkMkLst>
        </pc:inkChg>
        <pc:inkChg chg="add mod">
          <ac:chgData name="Kokchun Giang" userId="67e2125d-ec8c-4323-9653-9824a2ad815f" providerId="ADAL" clId="{921897F3-359D-1445-86D7-2193B5F6F394}" dt="2024-01-14T12:20:36.298" v="339"/>
          <ac:inkMkLst>
            <pc:docMk/>
            <pc:sldMk cId="2303502608" sldId="331"/>
            <ac:inkMk id="708" creationId="{A8416D88-6CA0-0792-94FF-33FBEF2E0E71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0" creationId="{A670FDAB-52B4-694A-968D-A8591899A92D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1" creationId="{5AAE5EC8-6D29-7F03-A9DE-A4377A500B05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2" creationId="{5D89DF64-0727-2784-8C3F-B5B004F34AE4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3" creationId="{F098B1B8-4AE3-6162-5E39-78AEE579B333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5" creationId="{78275D86-53C1-71ED-18E3-CD330BC6463F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6" creationId="{C63B902B-FC71-C1E5-969D-2AC0FFBF986A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7" creationId="{C4987485-F670-BDFD-75BE-AD78138B43E6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8" creationId="{C6A06462-2EC9-8265-0AEE-013C20F7F74D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9" creationId="{D6F27024-D183-B583-D6CD-552AB7E41D79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20" creationId="{F152DB05-D699-B322-E47C-85241CAA670D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21" creationId="{29B0868A-DB3C-D268-AA90-FB48D6CCA1AD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22" creationId="{C8465D4A-9F29-68DE-C836-758934DF0881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5" creationId="{ED6ED996-425B-AA2B-BB48-77F03B05F291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6" creationId="{DFC61E16-5211-8301-71FA-DB3A4DE2D10E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7" creationId="{2E57EF68-CBBE-DE00-28D8-7233D1E0E5C3}"/>
          </ac:inkMkLst>
        </pc:inkChg>
        <pc:inkChg chg="add mod">
          <ac:chgData name="Kokchun Giang" userId="67e2125d-ec8c-4323-9653-9824a2ad815f" providerId="ADAL" clId="{921897F3-359D-1445-86D7-2193B5F6F394}" dt="2024-01-14T12:30:06.919" v="907" actId="164"/>
          <ac:inkMkLst>
            <pc:docMk/>
            <pc:sldMk cId="2303502608" sldId="331"/>
            <ac:inkMk id="728" creationId="{6DBAE869-0272-F1A1-30B8-5B79E7E4479C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9" creationId="{464254DE-696D-EF05-FC84-586620B8BEDB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30" creationId="{7506B4F8-78EA-CB3B-3246-02ECF921378D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31" creationId="{E250B50F-DB9E-B8E2-2E5B-6ACE521C017F}"/>
          </ac:inkMkLst>
        </pc:inkChg>
        <pc:inkChg chg="add mod">
          <ac:chgData name="Kokchun Giang" userId="67e2125d-ec8c-4323-9653-9824a2ad815f" providerId="ADAL" clId="{921897F3-359D-1445-86D7-2193B5F6F394}" dt="2024-01-14T12:30:06.919" v="907" actId="164"/>
          <ac:inkMkLst>
            <pc:docMk/>
            <pc:sldMk cId="2303502608" sldId="331"/>
            <ac:inkMk id="732" creationId="{D953EAA5-0291-A192-B62B-9BDD422946C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5" creationId="{CCF5C9C0-CE96-AF99-120F-D2AB36E3241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6" creationId="{C7DEC8F4-9F7F-FE71-36E0-DF3D95E59FF7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7" creationId="{AF23B392-B709-1FE7-6DFB-198CEFE3CE7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8" creationId="{F84D399C-EAD9-13B7-0E21-25A1E45DB65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9" creationId="{EF15C2DD-5D7C-96A6-D0B8-B059819B328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0" creationId="{E7A71B96-EA6C-C260-9D15-463911D734E3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1" creationId="{5494BB00-B1A0-4F43-7F88-F536C6E2765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2" creationId="{6862C2FC-B2B5-72A3-0473-D402B4F2179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3" creationId="{2EB12322-563F-418C-AD21-E6E2CBCBB22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4" creationId="{326A34A7-43C2-B702-1462-796523FF7057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5" creationId="{B34F74AF-C0C5-E6AB-E6FB-E2C4F54347F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6" creationId="{76AF119F-D049-6197-7B9E-77BD3A3E62F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7" creationId="{E6A45583-525C-F9EB-8F35-EE3E773939F7}"/>
          </ac:inkMkLst>
        </pc:inkChg>
        <pc:inkChg chg="add del">
          <ac:chgData name="Kokchun Giang" userId="67e2125d-ec8c-4323-9653-9824a2ad815f" providerId="ADAL" clId="{921897F3-359D-1445-86D7-2193B5F6F394}" dt="2024-01-14T12:21:08.354" v="378" actId="9405"/>
          <ac:inkMkLst>
            <pc:docMk/>
            <pc:sldMk cId="2303502608" sldId="331"/>
            <ac:inkMk id="749" creationId="{2F9161A8-FF27-AD90-D0FF-0FDFEA1FA5E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0" creationId="{5E28A866-53CE-7983-601E-606AC1AF2A2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1" creationId="{099C610C-D9A3-25AB-B958-0C1ACCED3EC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2" creationId="{63E0A0F0-2246-DC2B-EDEE-6AD2ED303EB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3" creationId="{5369CB73-64F7-7792-0908-C0936DE6A33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4" creationId="{CB0F6CE8-F124-C741-50A9-004369E59A8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6" creationId="{50064DBE-1B37-1432-7933-E3F486E03E0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7" creationId="{55242B99-4F6A-623C-9562-C0F01DCBA02A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8" creationId="{8C18D5A5-889C-4C2A-4C3E-A038E8E117A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9" creationId="{2321F035-06AF-3709-4771-392CDA8107C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0" creationId="{7572EDFF-7BAB-73D8-9AEC-50F4BD1D31A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1" creationId="{0EC37F3A-E027-D568-D9F7-A7D8576FC85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2" creationId="{459AD3C4-E16E-32C2-5A6C-6B37D8BA331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3" creationId="{96FDE290-1D92-5E44-780C-9D5C69616DDB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4" creationId="{B6650048-7A31-B933-F707-323067D0EE44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5" creationId="{AC2C7991-8453-67AF-6C33-FB9633ABD811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6" creationId="{14556457-045D-FDAA-F7E7-CDD567D1E66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7" creationId="{F0AC8545-1B4F-6D4F-CBE7-0FB6783D977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0" creationId="{8F22A3B1-5112-5A13-855A-D7ED7667C6E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1" creationId="{7FB73249-DD54-205B-4682-F19294F54FB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2" creationId="{D6F98B96-4F34-F2CF-1C29-75DF85E2CC7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3" creationId="{B222763F-32F0-CDF1-7680-4F31F88C3ED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4" creationId="{9ED8C17B-1E4E-2983-35F0-FE2A6C54883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5" creationId="{83A178C3-413D-E5AE-4FF1-2C44994051CE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6" creationId="{A30F8492-38E4-7D7A-8D78-0B46B5E7F04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7" creationId="{9949E671-6E38-C95A-3E9F-4FE908D02A47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8" creationId="{EF7134DC-BD79-A44D-C0F9-0277C75B31AB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9" creationId="{2C7C067C-9BE1-8F09-23C7-B5BB5E32E5D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0" creationId="{1652F44D-9899-13E1-1AB2-86D59E802466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2" creationId="{660FD0B5-B620-0712-D52F-D034057F61F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3" creationId="{07E241BE-211A-0D2A-1419-C1A07B05DB8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4" creationId="{954688B2-DFD7-F2DE-69BF-5F450970A08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5" creationId="{D3338566-2735-423A-83A9-6FCB43E0133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6" creationId="{637B95D2-3357-3D15-97E2-CAC80D1813E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7" creationId="{FB0DB3C6-24DE-44B5-0945-9202587BA54B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8" creationId="{B4F9E36F-8224-BCFF-710E-1C21206432D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9" creationId="{376FE50D-9EEE-AABA-789C-0CF59A2B984A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0" creationId="{0A63483D-EE66-E496-A794-9CF01884179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1" creationId="{EE35CABA-58A4-3F40-F7F5-FE8473EAD144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2" creationId="{5097EC57-BF3F-BE91-F951-1D577F5AE7E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4" creationId="{FCF99AA2-BE02-9922-9E13-24AA2F212EEE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5" creationId="{0B7479D4-B254-EA84-920F-532BFB3B1856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6" creationId="{D3601F2B-D066-A59F-C55E-64569B50B02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7" creationId="{4E172AE4-228F-BB82-D9AD-363D5B6D59E6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8" creationId="{70BA9704-9E05-5AE9-11EE-20D55D4FAE9A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9" creationId="{92AE8CDD-7997-7648-D395-199A9DA2E39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800" creationId="{D9B65D43-3910-A263-8ADC-80E2198FE8F3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801" creationId="{72E0FE6F-9BBD-BB6E-5B87-A91A17DEBACA}"/>
          </ac:inkMkLst>
        </pc:inkChg>
        <pc:inkChg chg="add del mod">
          <ac:chgData name="Kokchun Giang" userId="67e2125d-ec8c-4323-9653-9824a2ad815f" providerId="ADAL" clId="{921897F3-359D-1445-86D7-2193B5F6F394}" dt="2024-01-14T12:22:11.215" v="476" actId="9405"/>
          <ac:inkMkLst>
            <pc:docMk/>
            <pc:sldMk cId="2303502608" sldId="331"/>
            <ac:inkMk id="803" creationId="{C6156C09-F2FE-127C-E9FF-A8C8764959C9}"/>
          </ac:inkMkLst>
        </pc:inkChg>
        <pc:inkChg chg="add del mod">
          <ac:chgData name="Kokchun Giang" userId="67e2125d-ec8c-4323-9653-9824a2ad815f" providerId="ADAL" clId="{921897F3-359D-1445-86D7-2193B5F6F394}" dt="2024-01-14T12:22:10.825" v="475" actId="9405"/>
          <ac:inkMkLst>
            <pc:docMk/>
            <pc:sldMk cId="2303502608" sldId="331"/>
            <ac:inkMk id="804" creationId="{2974C88F-5136-E395-7D87-498056A09686}"/>
          </ac:inkMkLst>
        </pc:inkChg>
        <pc:inkChg chg="add del mod">
          <ac:chgData name="Kokchun Giang" userId="67e2125d-ec8c-4323-9653-9824a2ad815f" providerId="ADAL" clId="{921897F3-359D-1445-86D7-2193B5F6F394}" dt="2024-01-14T12:22:10.496" v="474"/>
          <ac:inkMkLst>
            <pc:docMk/>
            <pc:sldMk cId="2303502608" sldId="331"/>
            <ac:inkMk id="805" creationId="{0C0D20D5-85E7-E137-7390-42009085D1F7}"/>
          </ac:inkMkLst>
        </pc:inkChg>
        <pc:inkChg chg="add del mod">
          <ac:chgData name="Kokchun Giang" userId="67e2125d-ec8c-4323-9653-9824a2ad815f" providerId="ADAL" clId="{921897F3-359D-1445-86D7-2193B5F6F394}" dt="2024-01-14T12:22:10.266" v="472" actId="9405"/>
          <ac:inkMkLst>
            <pc:docMk/>
            <pc:sldMk cId="2303502608" sldId="331"/>
            <ac:inkMk id="807" creationId="{73B13318-00E6-2DE6-AA15-5DD085A06E0A}"/>
          </ac:inkMkLst>
        </pc:inkChg>
        <pc:inkChg chg="add del mod">
          <ac:chgData name="Kokchun Giang" userId="67e2125d-ec8c-4323-9653-9824a2ad815f" providerId="ADAL" clId="{921897F3-359D-1445-86D7-2193B5F6F394}" dt="2024-01-14T12:22:10.067" v="471" actId="9405"/>
          <ac:inkMkLst>
            <pc:docMk/>
            <pc:sldMk cId="2303502608" sldId="331"/>
            <ac:inkMk id="808" creationId="{733BC4D1-324E-E39E-1301-4D0744F91513}"/>
          </ac:inkMkLst>
        </pc:inkChg>
        <pc:inkChg chg="add del mod">
          <ac:chgData name="Kokchun Giang" userId="67e2125d-ec8c-4323-9653-9824a2ad815f" providerId="ADAL" clId="{921897F3-359D-1445-86D7-2193B5F6F394}" dt="2024-01-14T12:22:09.853" v="470" actId="9405"/>
          <ac:inkMkLst>
            <pc:docMk/>
            <pc:sldMk cId="2303502608" sldId="331"/>
            <ac:inkMk id="809" creationId="{D96F42EB-4E11-1C67-582C-F9BBCB961E7A}"/>
          </ac:inkMkLst>
        </pc:inkChg>
        <pc:inkChg chg="add del mod">
          <ac:chgData name="Kokchun Giang" userId="67e2125d-ec8c-4323-9653-9824a2ad815f" providerId="ADAL" clId="{921897F3-359D-1445-86D7-2193B5F6F394}" dt="2024-01-14T12:22:09.637" v="469" actId="9405"/>
          <ac:inkMkLst>
            <pc:docMk/>
            <pc:sldMk cId="2303502608" sldId="331"/>
            <ac:inkMk id="810" creationId="{54A1694F-6BAF-DDD7-3E7D-23503BED8A72}"/>
          </ac:inkMkLst>
        </pc:inkChg>
        <pc:inkChg chg="add del mod">
          <ac:chgData name="Kokchun Giang" userId="67e2125d-ec8c-4323-9653-9824a2ad815f" providerId="ADAL" clId="{921897F3-359D-1445-86D7-2193B5F6F394}" dt="2024-01-14T12:22:09.415" v="468" actId="9405"/>
          <ac:inkMkLst>
            <pc:docMk/>
            <pc:sldMk cId="2303502608" sldId="331"/>
            <ac:inkMk id="811" creationId="{088644DE-5C0B-F8D3-1205-F48FB8B2B21D}"/>
          </ac:inkMkLst>
        </pc:inkChg>
        <pc:inkChg chg="add del mod">
          <ac:chgData name="Kokchun Giang" userId="67e2125d-ec8c-4323-9653-9824a2ad815f" providerId="ADAL" clId="{921897F3-359D-1445-86D7-2193B5F6F394}" dt="2024-01-14T12:22:09.194" v="467" actId="9405"/>
          <ac:inkMkLst>
            <pc:docMk/>
            <pc:sldMk cId="2303502608" sldId="331"/>
            <ac:inkMk id="812" creationId="{C252D8E8-323E-9177-99CF-0FA73E7F11BA}"/>
          </ac:inkMkLst>
        </pc:inkChg>
        <pc:inkChg chg="add del mod">
          <ac:chgData name="Kokchun Giang" userId="67e2125d-ec8c-4323-9653-9824a2ad815f" providerId="ADAL" clId="{921897F3-359D-1445-86D7-2193B5F6F394}" dt="2024-01-14T12:22:09.014" v="466" actId="9405"/>
          <ac:inkMkLst>
            <pc:docMk/>
            <pc:sldMk cId="2303502608" sldId="331"/>
            <ac:inkMk id="813" creationId="{5FAC486C-A619-BB90-B518-E4836F24EED9}"/>
          </ac:inkMkLst>
        </pc:inkChg>
        <pc:inkChg chg="add del mod">
          <ac:chgData name="Kokchun Giang" userId="67e2125d-ec8c-4323-9653-9824a2ad815f" providerId="ADAL" clId="{921897F3-359D-1445-86D7-2193B5F6F394}" dt="2024-01-14T12:22:08.752" v="465" actId="9405"/>
          <ac:inkMkLst>
            <pc:docMk/>
            <pc:sldMk cId="2303502608" sldId="331"/>
            <ac:inkMk id="814" creationId="{7076A04F-C07D-5E83-7977-BAF4ADDAC904}"/>
          </ac:inkMkLst>
        </pc:inkChg>
        <pc:inkChg chg="add del mod">
          <ac:chgData name="Kokchun Giang" userId="67e2125d-ec8c-4323-9653-9824a2ad815f" providerId="ADAL" clId="{921897F3-359D-1445-86D7-2193B5F6F394}" dt="2024-01-14T12:22:08.485" v="464"/>
          <ac:inkMkLst>
            <pc:docMk/>
            <pc:sldMk cId="2303502608" sldId="331"/>
            <ac:inkMk id="815" creationId="{8371E5DC-4371-F1E0-734B-489C6C00C684}"/>
          </ac:inkMkLst>
        </pc:inkChg>
        <pc:inkChg chg="add del mod">
          <ac:chgData name="Kokchun Giang" userId="67e2125d-ec8c-4323-9653-9824a2ad815f" providerId="ADAL" clId="{921897F3-359D-1445-86D7-2193B5F6F394}" dt="2024-01-14T12:22:08.283" v="462" actId="9405"/>
          <ac:inkMkLst>
            <pc:docMk/>
            <pc:sldMk cId="2303502608" sldId="331"/>
            <ac:inkMk id="819" creationId="{68999711-7116-C1E8-D2AA-383526D58DB2}"/>
          </ac:inkMkLst>
        </pc:inkChg>
        <pc:inkChg chg="add del mod">
          <ac:chgData name="Kokchun Giang" userId="67e2125d-ec8c-4323-9653-9824a2ad815f" providerId="ADAL" clId="{921897F3-359D-1445-86D7-2193B5F6F394}" dt="2024-01-14T12:22:08.133" v="461" actId="9405"/>
          <ac:inkMkLst>
            <pc:docMk/>
            <pc:sldMk cId="2303502608" sldId="331"/>
            <ac:inkMk id="820" creationId="{0DAC1C7B-429F-43E9-90E2-C3530E0BB95E}"/>
          </ac:inkMkLst>
        </pc:inkChg>
        <pc:inkChg chg="add del mod">
          <ac:chgData name="Kokchun Giang" userId="67e2125d-ec8c-4323-9653-9824a2ad815f" providerId="ADAL" clId="{921897F3-359D-1445-86D7-2193B5F6F394}" dt="2024-01-14T12:22:07.874" v="460" actId="9405"/>
          <ac:inkMkLst>
            <pc:docMk/>
            <pc:sldMk cId="2303502608" sldId="331"/>
            <ac:inkMk id="821" creationId="{B6DE2F26-8A5D-FF77-8CBD-5C50E3B5D179}"/>
          </ac:inkMkLst>
        </pc:inkChg>
        <pc:inkChg chg="add del mod">
          <ac:chgData name="Kokchun Giang" userId="67e2125d-ec8c-4323-9653-9824a2ad815f" providerId="ADAL" clId="{921897F3-359D-1445-86D7-2193B5F6F394}" dt="2024-01-14T12:22:07.658" v="459" actId="9405"/>
          <ac:inkMkLst>
            <pc:docMk/>
            <pc:sldMk cId="2303502608" sldId="331"/>
            <ac:inkMk id="822" creationId="{BEDF9A6A-5B41-0968-513F-2F3F42011B72}"/>
          </ac:inkMkLst>
        </pc:inkChg>
        <pc:inkChg chg="add del mod">
          <ac:chgData name="Kokchun Giang" userId="67e2125d-ec8c-4323-9653-9824a2ad815f" providerId="ADAL" clId="{921897F3-359D-1445-86D7-2193B5F6F394}" dt="2024-01-14T12:22:07.441" v="458" actId="9405"/>
          <ac:inkMkLst>
            <pc:docMk/>
            <pc:sldMk cId="2303502608" sldId="331"/>
            <ac:inkMk id="823" creationId="{87ED90A9-4AA1-BBB5-6AF8-DA36A5B69685}"/>
          </ac:inkMkLst>
        </pc:inkChg>
        <pc:inkChg chg="add del mod">
          <ac:chgData name="Kokchun Giang" userId="67e2125d-ec8c-4323-9653-9824a2ad815f" providerId="ADAL" clId="{921897F3-359D-1445-86D7-2193B5F6F394}" dt="2024-01-14T12:22:07.245" v="457" actId="9405"/>
          <ac:inkMkLst>
            <pc:docMk/>
            <pc:sldMk cId="2303502608" sldId="331"/>
            <ac:inkMk id="824" creationId="{1C71F1D2-663E-4E8B-0AD6-EE18DB17E66F}"/>
          </ac:inkMkLst>
        </pc:inkChg>
        <pc:inkChg chg="add del mod">
          <ac:chgData name="Kokchun Giang" userId="67e2125d-ec8c-4323-9653-9824a2ad815f" providerId="ADAL" clId="{921897F3-359D-1445-86D7-2193B5F6F394}" dt="2024-01-14T12:22:07.050" v="456" actId="9405"/>
          <ac:inkMkLst>
            <pc:docMk/>
            <pc:sldMk cId="2303502608" sldId="331"/>
            <ac:inkMk id="825" creationId="{DF61DDD9-9CC4-B2A6-5B36-1080F0341928}"/>
          </ac:inkMkLst>
        </pc:inkChg>
        <pc:inkChg chg="add del mod">
          <ac:chgData name="Kokchun Giang" userId="67e2125d-ec8c-4323-9653-9824a2ad815f" providerId="ADAL" clId="{921897F3-359D-1445-86D7-2193B5F6F394}" dt="2024-01-14T12:22:06.805" v="455"/>
          <ac:inkMkLst>
            <pc:docMk/>
            <pc:sldMk cId="2303502608" sldId="331"/>
            <ac:inkMk id="826" creationId="{D1A74C19-9742-17C8-E1E7-567B5A20A965}"/>
          </ac:inkMkLst>
        </pc:inkChg>
        <pc:inkChg chg="add del">
          <ac:chgData name="Kokchun Giang" userId="67e2125d-ec8c-4323-9653-9824a2ad815f" providerId="ADAL" clId="{921897F3-359D-1445-86D7-2193B5F6F394}" dt="2024-01-14T12:22:54.859" v="478" actId="9405"/>
          <ac:inkMkLst>
            <pc:docMk/>
            <pc:sldMk cId="2303502608" sldId="331"/>
            <ac:inkMk id="830" creationId="{4025B3D0-3556-ECBF-C0AE-B3A30AF7E7B2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1" creationId="{DEBFFFB6-65A9-365E-1B62-03329E04C6D2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2" creationId="{71F6B0CC-3C31-261A-F15C-65312B230B21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3" creationId="{16FA2126-6CF8-D66E-D9E7-1F274B855FEB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4" creationId="{4E5F0DBE-CA0E-A471-4F85-C7B5CB5126E4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5" creationId="{E3CE6265-40A7-558E-E042-871894A55175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6" creationId="{656FE990-ED21-CF72-07CC-702F100560A6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7" creationId="{9FA3633C-C627-8214-9F7F-8F40BAD08836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8" creationId="{AE8C6D3D-FC59-A1B2-7758-382942039C74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9" creationId="{3CFAC84D-3864-7259-44EE-FEFF5D817C21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40" creationId="{A57DBDCC-00CB-CE4F-3E40-EBE417F41DC2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41" creationId="{D2C0B35B-F13B-3541-0CF9-53880268B203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3" creationId="{C998C27F-A09C-F363-6D65-FF9EDBE0DF28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4" creationId="{FDF93061-3A75-A857-7ABA-2BB02A25C079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5" creationId="{8987BAB6-8EA8-7DEE-3C05-C432723DD729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7" creationId="{B3E78504-A176-3058-AD75-E6C6D2DC58B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9" creationId="{87490935-46C9-DAE9-39FB-F90FD4228030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1" creationId="{5CDDB489-6B25-22E7-84C9-48BB45B5F19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3" creationId="{BAE44FDB-62C0-9FCC-4BDC-12543F39F360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4" creationId="{70DF9B53-F74B-17B4-0727-9A8F17A1AC3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5" creationId="{A2326105-1924-B17A-DA9D-DA19FC2381C1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6" creationId="{413B25A1-9A6C-5C33-B2DB-54CDCE1E3A4D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7" creationId="{FE2E4B2E-97A1-C9AA-A27A-CC9A6647A40A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8" creationId="{642F5E02-9C5C-9355-5D27-9C7D4235AA26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9" creationId="{34E3B304-523F-3768-17B9-019686C68BFC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0" creationId="{4B3D27D5-8C39-B93B-4B5A-A32BCF3AC643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2" creationId="{523C3F6E-51E8-8D85-F0C9-944DA12B5067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3" creationId="{07AC2CF2-5BAF-E65F-6AF2-B68BEC1075E0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4" creationId="{99351088-03FB-591D-3753-96F36709AD0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5" creationId="{170ACDC1-6455-3D2F-933B-1BA22739DC7B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7" creationId="{BFB0725C-C5B4-6904-1DA3-EEB7067A26EB}"/>
          </ac:inkMkLst>
        </pc:inkChg>
        <pc:inkChg chg="add del mod">
          <ac:chgData name="Kokchun Giang" userId="67e2125d-ec8c-4323-9653-9824a2ad815f" providerId="ADAL" clId="{921897F3-359D-1445-86D7-2193B5F6F394}" dt="2024-01-14T12:23:58.179" v="522" actId="9405"/>
          <ac:inkMkLst>
            <pc:docMk/>
            <pc:sldMk cId="2303502608" sldId="331"/>
            <ac:inkMk id="869" creationId="{D7AA18BD-8BBC-5388-6474-DF4CF6E13FA5}"/>
          </ac:inkMkLst>
        </pc:inkChg>
        <pc:inkChg chg="add del mod">
          <ac:chgData name="Kokchun Giang" userId="67e2125d-ec8c-4323-9653-9824a2ad815f" providerId="ADAL" clId="{921897F3-359D-1445-86D7-2193B5F6F394}" dt="2024-01-14T12:23:57.721" v="521"/>
          <ac:inkMkLst>
            <pc:docMk/>
            <pc:sldMk cId="2303502608" sldId="331"/>
            <ac:inkMk id="870" creationId="{3189F31D-E165-0CF5-B0FD-83ADE07A7590}"/>
          </ac:inkMkLst>
        </pc:inkChg>
        <pc:inkChg chg="add del mod">
          <ac:chgData name="Kokchun Giang" userId="67e2125d-ec8c-4323-9653-9824a2ad815f" providerId="ADAL" clId="{921897F3-359D-1445-86D7-2193B5F6F394}" dt="2024-01-14T12:25:06.163" v="600"/>
          <ac:inkMkLst>
            <pc:docMk/>
            <pc:sldMk cId="2303502608" sldId="331"/>
            <ac:inkMk id="872" creationId="{32DEC038-F168-F3A4-D957-F948FF2864CC}"/>
          </ac:inkMkLst>
        </pc:inkChg>
        <pc:inkChg chg="add del mod">
          <ac:chgData name="Kokchun Giang" userId="67e2125d-ec8c-4323-9653-9824a2ad815f" providerId="ADAL" clId="{921897F3-359D-1445-86D7-2193B5F6F394}" dt="2024-01-14T12:25:06.158" v="592"/>
          <ac:inkMkLst>
            <pc:docMk/>
            <pc:sldMk cId="2303502608" sldId="331"/>
            <ac:inkMk id="873" creationId="{DB58B556-5C08-7A00-DF67-4AB3119F7893}"/>
          </ac:inkMkLst>
        </pc:inkChg>
        <pc:inkChg chg="add del mod">
          <ac:chgData name="Kokchun Giang" userId="67e2125d-ec8c-4323-9653-9824a2ad815f" providerId="ADAL" clId="{921897F3-359D-1445-86D7-2193B5F6F394}" dt="2024-01-14T12:25:06.162" v="599"/>
          <ac:inkMkLst>
            <pc:docMk/>
            <pc:sldMk cId="2303502608" sldId="331"/>
            <ac:inkMk id="874" creationId="{8240DBE0-4197-F029-26C6-FAF787AF2270}"/>
          </ac:inkMkLst>
        </pc:inkChg>
        <pc:inkChg chg="add del mod">
          <ac:chgData name="Kokchun Giang" userId="67e2125d-ec8c-4323-9653-9824a2ad815f" providerId="ADAL" clId="{921897F3-359D-1445-86D7-2193B5F6F394}" dt="2024-01-14T12:25:06.165" v="605"/>
          <ac:inkMkLst>
            <pc:docMk/>
            <pc:sldMk cId="2303502608" sldId="331"/>
            <ac:inkMk id="875" creationId="{3DEC9314-9578-AE1E-D891-9C526FD90B05}"/>
          </ac:inkMkLst>
        </pc:inkChg>
        <pc:inkChg chg="add del mod">
          <ac:chgData name="Kokchun Giang" userId="67e2125d-ec8c-4323-9653-9824a2ad815f" providerId="ADAL" clId="{921897F3-359D-1445-86D7-2193B5F6F394}" dt="2024-01-14T12:25:06.165" v="604"/>
          <ac:inkMkLst>
            <pc:docMk/>
            <pc:sldMk cId="2303502608" sldId="331"/>
            <ac:inkMk id="876" creationId="{50EC754C-C85D-779B-57CF-CBEAB975B556}"/>
          </ac:inkMkLst>
        </pc:inkChg>
        <pc:inkChg chg="add del mod">
          <ac:chgData name="Kokchun Giang" userId="67e2125d-ec8c-4323-9653-9824a2ad815f" providerId="ADAL" clId="{921897F3-359D-1445-86D7-2193B5F6F394}" dt="2024-01-14T12:25:06.161" v="597"/>
          <ac:inkMkLst>
            <pc:docMk/>
            <pc:sldMk cId="2303502608" sldId="331"/>
            <ac:inkMk id="877" creationId="{36CEB693-1F08-06E2-A369-AE8CE4E54366}"/>
          </ac:inkMkLst>
        </pc:inkChg>
        <pc:inkChg chg="add del mod">
          <ac:chgData name="Kokchun Giang" userId="67e2125d-ec8c-4323-9653-9824a2ad815f" providerId="ADAL" clId="{921897F3-359D-1445-86D7-2193B5F6F394}" dt="2024-01-14T12:25:06.163" v="601"/>
          <ac:inkMkLst>
            <pc:docMk/>
            <pc:sldMk cId="2303502608" sldId="331"/>
            <ac:inkMk id="878" creationId="{A372A64A-EBB3-4E3F-77B4-0E55AB82912D}"/>
          </ac:inkMkLst>
        </pc:inkChg>
        <pc:inkChg chg="add del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79" creationId="{786B2A46-4B22-8C9D-36CB-A0E08016364A}"/>
          </ac:inkMkLst>
        </pc:inkChg>
        <pc:inkChg chg="add del mod">
          <ac:chgData name="Kokchun Giang" userId="67e2125d-ec8c-4323-9653-9824a2ad815f" providerId="ADAL" clId="{921897F3-359D-1445-86D7-2193B5F6F394}" dt="2024-01-14T12:25:06.160" v="595"/>
          <ac:inkMkLst>
            <pc:docMk/>
            <pc:sldMk cId="2303502608" sldId="331"/>
            <ac:inkMk id="880" creationId="{617A8F5A-D1B7-DDD9-FBC6-FD707912AC23}"/>
          </ac:inkMkLst>
        </pc:inkChg>
        <pc:inkChg chg="add del mod">
          <ac:chgData name="Kokchun Giang" userId="67e2125d-ec8c-4323-9653-9824a2ad815f" providerId="ADAL" clId="{921897F3-359D-1445-86D7-2193B5F6F394}" dt="2024-01-14T12:25:06.166" v="606"/>
          <ac:inkMkLst>
            <pc:docMk/>
            <pc:sldMk cId="2303502608" sldId="331"/>
            <ac:inkMk id="881" creationId="{7EE83CD4-EF5F-BA67-EA82-A1D524662756}"/>
          </ac:inkMkLst>
        </pc:inkChg>
        <pc:inkChg chg="add del mod">
          <ac:chgData name="Kokchun Giang" userId="67e2125d-ec8c-4323-9653-9824a2ad815f" providerId="ADAL" clId="{921897F3-359D-1445-86D7-2193B5F6F394}" dt="2024-01-14T12:25:06.159" v="594"/>
          <ac:inkMkLst>
            <pc:docMk/>
            <pc:sldMk cId="2303502608" sldId="331"/>
            <ac:inkMk id="882" creationId="{6EBF7A5A-5701-3745-0492-A015BE1F705E}"/>
          </ac:inkMkLst>
        </pc:inkChg>
        <pc:inkChg chg="add del mod">
          <ac:chgData name="Kokchun Giang" userId="67e2125d-ec8c-4323-9653-9824a2ad815f" providerId="ADAL" clId="{921897F3-359D-1445-86D7-2193B5F6F394}" dt="2024-01-14T12:25:06.159" v="593"/>
          <ac:inkMkLst>
            <pc:docMk/>
            <pc:sldMk cId="2303502608" sldId="331"/>
            <ac:inkMk id="883" creationId="{25D30D40-5BBC-FC3C-4EB9-E69AC9B3C1AB}"/>
          </ac:inkMkLst>
        </pc:inkChg>
        <pc:inkChg chg="add del mod">
          <ac:chgData name="Kokchun Giang" userId="67e2125d-ec8c-4323-9653-9824a2ad815f" providerId="ADAL" clId="{921897F3-359D-1445-86D7-2193B5F6F394}" dt="2024-01-14T12:25:06.164" v="603"/>
          <ac:inkMkLst>
            <pc:docMk/>
            <pc:sldMk cId="2303502608" sldId="331"/>
            <ac:inkMk id="884" creationId="{3DA60058-CBAE-DFB4-CD4B-C1C4A7AE45A7}"/>
          </ac:inkMkLst>
        </pc:inkChg>
        <pc:inkChg chg="add del mod">
          <ac:chgData name="Kokchun Giang" userId="67e2125d-ec8c-4323-9653-9824a2ad815f" providerId="ADAL" clId="{921897F3-359D-1445-86D7-2193B5F6F394}" dt="2024-01-14T12:25:06.164" v="602"/>
          <ac:inkMkLst>
            <pc:docMk/>
            <pc:sldMk cId="2303502608" sldId="331"/>
            <ac:inkMk id="885" creationId="{A75BB08C-C61E-4976-DCD7-52EF41F7839C}"/>
          </ac:inkMkLst>
        </pc:inkChg>
        <pc:inkChg chg="add del mod">
          <ac:chgData name="Kokchun Giang" userId="67e2125d-ec8c-4323-9653-9824a2ad815f" providerId="ADAL" clId="{921897F3-359D-1445-86D7-2193B5F6F394}" dt="2024-01-14T12:25:06.160" v="596"/>
          <ac:inkMkLst>
            <pc:docMk/>
            <pc:sldMk cId="2303502608" sldId="331"/>
            <ac:inkMk id="886" creationId="{EE9EB220-2FC4-DCBB-E560-2AF4D5376C0C}"/>
          </ac:inkMkLst>
        </pc:inkChg>
        <pc:inkChg chg="add del mod">
          <ac:chgData name="Kokchun Giang" userId="67e2125d-ec8c-4323-9653-9824a2ad815f" providerId="ADAL" clId="{921897F3-359D-1445-86D7-2193B5F6F394}" dt="2024-01-14T12:25:06.162" v="598"/>
          <ac:inkMkLst>
            <pc:docMk/>
            <pc:sldMk cId="2303502608" sldId="331"/>
            <ac:inkMk id="888" creationId="{0CC91A56-5CB1-0EF3-9914-9F5BE571D29C}"/>
          </ac:inkMkLst>
        </pc:inkChg>
        <pc:inkChg chg="add del mod">
          <ac:chgData name="Kokchun Giang" userId="67e2125d-ec8c-4323-9653-9824a2ad815f" providerId="ADAL" clId="{921897F3-359D-1445-86D7-2193B5F6F394}" dt="2024-01-14T12:24:38.807" v="568" actId="9405"/>
          <ac:inkMkLst>
            <pc:docMk/>
            <pc:sldMk cId="2303502608" sldId="331"/>
            <ac:inkMk id="890" creationId="{0A9664A7-8F89-1C86-A58F-96DB10A55107}"/>
          </ac:inkMkLst>
        </pc:inkChg>
        <pc:inkChg chg="add del mod">
          <ac:chgData name="Kokchun Giang" userId="67e2125d-ec8c-4323-9653-9824a2ad815f" providerId="ADAL" clId="{921897F3-359D-1445-86D7-2193B5F6F394}" dt="2024-01-14T12:24:38.411" v="567"/>
          <ac:inkMkLst>
            <pc:docMk/>
            <pc:sldMk cId="2303502608" sldId="331"/>
            <ac:inkMk id="891" creationId="{AC6049E9-6AE1-E72F-2E40-2913D9B1EC47}"/>
          </ac:inkMkLst>
        </pc:inkChg>
        <pc:inkChg chg="add del mod">
          <ac:chgData name="Kokchun Giang" userId="67e2125d-ec8c-4323-9653-9824a2ad815f" providerId="ADAL" clId="{921897F3-359D-1445-86D7-2193B5F6F394}" dt="2024-01-14T12:24:38.073" v="565" actId="9405"/>
          <ac:inkMkLst>
            <pc:docMk/>
            <pc:sldMk cId="2303502608" sldId="331"/>
            <ac:inkMk id="893" creationId="{2672DBD0-B37B-CF75-50C4-16858C50177C}"/>
          </ac:inkMkLst>
        </pc:inkChg>
        <pc:inkChg chg="add del mod">
          <ac:chgData name="Kokchun Giang" userId="67e2125d-ec8c-4323-9653-9824a2ad815f" providerId="ADAL" clId="{921897F3-359D-1445-86D7-2193B5F6F394}" dt="2024-01-14T12:24:37.787" v="564" actId="9405"/>
          <ac:inkMkLst>
            <pc:docMk/>
            <pc:sldMk cId="2303502608" sldId="331"/>
            <ac:inkMk id="894" creationId="{C8A6E78E-CA18-3555-4453-96265CD2D1E0}"/>
          </ac:inkMkLst>
        </pc:inkChg>
        <pc:inkChg chg="add del mod">
          <ac:chgData name="Kokchun Giang" userId="67e2125d-ec8c-4323-9653-9824a2ad815f" providerId="ADAL" clId="{921897F3-359D-1445-86D7-2193B5F6F394}" dt="2024-01-14T12:24:37.488" v="563" actId="9405"/>
          <ac:inkMkLst>
            <pc:docMk/>
            <pc:sldMk cId="2303502608" sldId="331"/>
            <ac:inkMk id="895" creationId="{109E419F-250B-CD9D-CBEC-11DDA326B922}"/>
          </ac:inkMkLst>
        </pc:inkChg>
        <pc:inkChg chg="add del mod">
          <ac:chgData name="Kokchun Giang" userId="67e2125d-ec8c-4323-9653-9824a2ad815f" providerId="ADAL" clId="{921897F3-359D-1445-86D7-2193B5F6F394}" dt="2024-01-14T12:24:37.188" v="562" actId="9405"/>
          <ac:inkMkLst>
            <pc:docMk/>
            <pc:sldMk cId="2303502608" sldId="331"/>
            <ac:inkMk id="896" creationId="{3D6A4B9D-0B64-6EFC-B485-5416738B294A}"/>
          </ac:inkMkLst>
        </pc:inkChg>
        <pc:inkChg chg="add del mod">
          <ac:chgData name="Kokchun Giang" userId="67e2125d-ec8c-4323-9653-9824a2ad815f" providerId="ADAL" clId="{921897F3-359D-1445-86D7-2193B5F6F394}" dt="2024-01-14T12:24:36.876" v="561" actId="9405"/>
          <ac:inkMkLst>
            <pc:docMk/>
            <pc:sldMk cId="2303502608" sldId="331"/>
            <ac:inkMk id="897" creationId="{7989A0D9-21D1-16AB-CA93-9A80E823B705}"/>
          </ac:inkMkLst>
        </pc:inkChg>
        <pc:inkChg chg="add del mod">
          <ac:chgData name="Kokchun Giang" userId="67e2125d-ec8c-4323-9653-9824a2ad815f" providerId="ADAL" clId="{921897F3-359D-1445-86D7-2193B5F6F394}" dt="2024-01-14T12:24:36.597" v="560" actId="9405"/>
          <ac:inkMkLst>
            <pc:docMk/>
            <pc:sldMk cId="2303502608" sldId="331"/>
            <ac:inkMk id="898" creationId="{1E4C04E5-9DCC-A71C-35B4-DCC3BEEDFC20}"/>
          </ac:inkMkLst>
        </pc:inkChg>
        <pc:inkChg chg="add del mod">
          <ac:chgData name="Kokchun Giang" userId="67e2125d-ec8c-4323-9653-9824a2ad815f" providerId="ADAL" clId="{921897F3-359D-1445-86D7-2193B5F6F394}" dt="2024-01-14T12:24:36.366" v="559" actId="9405"/>
          <ac:inkMkLst>
            <pc:docMk/>
            <pc:sldMk cId="2303502608" sldId="331"/>
            <ac:inkMk id="899" creationId="{2B72A994-112E-961D-6C61-94773774EE58}"/>
          </ac:inkMkLst>
        </pc:inkChg>
        <pc:inkChg chg="add del mod">
          <ac:chgData name="Kokchun Giang" userId="67e2125d-ec8c-4323-9653-9824a2ad815f" providerId="ADAL" clId="{921897F3-359D-1445-86D7-2193B5F6F394}" dt="2024-01-14T12:24:36.094" v="558" actId="9405"/>
          <ac:inkMkLst>
            <pc:docMk/>
            <pc:sldMk cId="2303502608" sldId="331"/>
            <ac:inkMk id="900" creationId="{0449EABB-5B1D-7ACD-B7AC-E20232438C2D}"/>
          </ac:inkMkLst>
        </pc:inkChg>
        <pc:inkChg chg="add del mod">
          <ac:chgData name="Kokchun Giang" userId="67e2125d-ec8c-4323-9653-9824a2ad815f" providerId="ADAL" clId="{921897F3-359D-1445-86D7-2193B5F6F394}" dt="2024-01-14T12:24:35.809" v="557" actId="9405"/>
          <ac:inkMkLst>
            <pc:docMk/>
            <pc:sldMk cId="2303502608" sldId="331"/>
            <ac:inkMk id="901" creationId="{3BC5406C-AB92-09B0-8656-BD5C8E4C5C98}"/>
          </ac:inkMkLst>
        </pc:inkChg>
        <pc:inkChg chg="add del mod">
          <ac:chgData name="Kokchun Giang" userId="67e2125d-ec8c-4323-9653-9824a2ad815f" providerId="ADAL" clId="{921897F3-359D-1445-86D7-2193B5F6F394}" dt="2024-01-14T12:24:35.527" v="556"/>
          <ac:inkMkLst>
            <pc:docMk/>
            <pc:sldMk cId="2303502608" sldId="331"/>
            <ac:inkMk id="902" creationId="{18F9D018-307C-15EB-0CF2-D16F74D2EDBF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904" creationId="{10628D99-DF5D-AA1C-B64A-8D20EE360F8D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905" creationId="{EAF0CBA5-5649-F5B7-8436-D2CF3FD8848B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906" creationId="{A7040C38-4D33-0F0D-BEC8-C8C8562F8D51}"/>
          </ac:inkMkLst>
        </pc:inkChg>
        <pc:inkChg chg="add del mod">
          <ac:chgData name="Kokchun Giang" userId="67e2125d-ec8c-4323-9653-9824a2ad815f" providerId="ADAL" clId="{921897F3-359D-1445-86D7-2193B5F6F394}" dt="2024-01-14T12:24:46.459" v="578" actId="9405"/>
          <ac:inkMkLst>
            <pc:docMk/>
            <pc:sldMk cId="2303502608" sldId="331"/>
            <ac:inkMk id="908" creationId="{0A91774C-9EAB-C71F-9262-20FFD0B38F87}"/>
          </ac:inkMkLst>
        </pc:inkChg>
        <pc:inkChg chg="add del mod">
          <ac:chgData name="Kokchun Giang" userId="67e2125d-ec8c-4323-9653-9824a2ad815f" providerId="ADAL" clId="{921897F3-359D-1445-86D7-2193B5F6F394}" dt="2024-01-14T12:24:46.026" v="577"/>
          <ac:inkMkLst>
            <pc:docMk/>
            <pc:sldMk cId="2303502608" sldId="331"/>
            <ac:inkMk id="909" creationId="{AA9DAA69-229E-5A2D-3CD5-1A9A0A3E5E4E}"/>
          </ac:inkMkLst>
        </pc:inkChg>
        <pc:inkChg chg="del mod">
          <ac:chgData name="Kokchun Giang" userId="67e2125d-ec8c-4323-9653-9824a2ad815f" providerId="ADAL" clId="{921897F3-359D-1445-86D7-2193B5F6F394}" dt="2024-01-14T12:25:19.663" v="610"/>
          <ac:inkMkLst>
            <pc:docMk/>
            <pc:sldMk cId="2303502608" sldId="331"/>
            <ac:inkMk id="913" creationId="{94E95573-6568-8B3D-0CA6-1912B1F31B80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4" creationId="{4DC62FE5-0110-5FDE-F390-079F7D354434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5" creationId="{F7E411C2-66BE-FAF5-5DA2-F0080E14BDC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6" creationId="{42D63A40-DA87-79B2-0200-09259C3CAD9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7" creationId="{F5D8A3CD-B874-4A4A-6C1B-3CE6E9A814B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8" creationId="{3ECC3C9D-1103-3810-02AD-469B1EC931A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9" creationId="{192B65ED-5B49-45A1-7739-C6962CE57902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0" creationId="{BD2A8212-2682-D09C-4506-C7260697D822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1" creationId="{68098B7E-954E-2917-DAFF-516AAF3AF73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2" creationId="{4D918A29-A6C2-73A9-3738-18B0489185F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3" creationId="{071CB3A8-1752-B828-EBA7-BC82080526E6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4" creationId="{D25D8BB3-E6B1-5062-1CF8-E987F944506B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5" creationId="{A2F95615-A2D0-7656-3BB2-57246752D66D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6" creationId="{39A26CE6-B08B-964E-8113-3DED37636126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7" creationId="{71CD2487-C796-E16B-C1A2-AE632A72FFD3}"/>
          </ac:inkMkLst>
        </pc:inkChg>
        <pc:inkChg chg="del mod">
          <ac:chgData name="Kokchun Giang" userId="67e2125d-ec8c-4323-9653-9824a2ad815f" providerId="ADAL" clId="{921897F3-359D-1445-86D7-2193B5F6F394}" dt="2024-01-14T12:25:02.981" v="591"/>
          <ac:inkMkLst>
            <pc:docMk/>
            <pc:sldMk cId="2303502608" sldId="331"/>
            <ac:inkMk id="928" creationId="{76366733-02E9-6703-D86F-9ECF3ED731CC}"/>
          </ac:inkMkLst>
        </pc:inkChg>
        <pc:inkChg chg="del mod">
          <ac:chgData name="Kokchun Giang" userId="67e2125d-ec8c-4323-9653-9824a2ad815f" providerId="ADAL" clId="{921897F3-359D-1445-86D7-2193B5F6F394}" dt="2024-01-14T12:25:02.977" v="584"/>
          <ac:inkMkLst>
            <pc:docMk/>
            <pc:sldMk cId="2303502608" sldId="331"/>
            <ac:inkMk id="929" creationId="{9F4CC607-042B-1B49-9987-5DD52B67A082}"/>
          </ac:inkMkLst>
        </pc:inkChg>
        <pc:inkChg chg="del mod">
          <ac:chgData name="Kokchun Giang" userId="67e2125d-ec8c-4323-9653-9824a2ad815f" providerId="ADAL" clId="{921897F3-359D-1445-86D7-2193B5F6F394}" dt="2024-01-14T12:25:02.976" v="583"/>
          <ac:inkMkLst>
            <pc:docMk/>
            <pc:sldMk cId="2303502608" sldId="331"/>
            <ac:inkMk id="930" creationId="{A4DE66FF-0761-1E3D-B158-2A4FE04D1232}"/>
          </ac:inkMkLst>
        </pc:inkChg>
        <pc:inkChg chg="del mod">
          <ac:chgData name="Kokchun Giang" userId="67e2125d-ec8c-4323-9653-9824a2ad815f" providerId="ADAL" clId="{921897F3-359D-1445-86D7-2193B5F6F394}" dt="2024-01-14T12:25:02.978" v="586"/>
          <ac:inkMkLst>
            <pc:docMk/>
            <pc:sldMk cId="2303502608" sldId="331"/>
            <ac:inkMk id="931" creationId="{5D0D9714-971B-F574-3D6D-8ADDBF813BCC}"/>
          </ac:inkMkLst>
        </pc:inkChg>
        <pc:inkChg chg="del mod">
          <ac:chgData name="Kokchun Giang" userId="67e2125d-ec8c-4323-9653-9824a2ad815f" providerId="ADAL" clId="{921897F3-359D-1445-86D7-2193B5F6F394}" dt="2024-01-14T12:25:02.978" v="587"/>
          <ac:inkMkLst>
            <pc:docMk/>
            <pc:sldMk cId="2303502608" sldId="331"/>
            <ac:inkMk id="932" creationId="{00231364-555C-31CC-9FEB-734DA6A4C18B}"/>
          </ac:inkMkLst>
        </pc:inkChg>
        <pc:inkChg chg="del mod">
          <ac:chgData name="Kokchun Giang" userId="67e2125d-ec8c-4323-9653-9824a2ad815f" providerId="ADAL" clId="{921897F3-359D-1445-86D7-2193B5F6F394}" dt="2024-01-14T12:25:02.980" v="590"/>
          <ac:inkMkLst>
            <pc:docMk/>
            <pc:sldMk cId="2303502608" sldId="331"/>
            <ac:inkMk id="933" creationId="{E19FF6DD-B588-184E-A085-57F11828672D}"/>
          </ac:inkMkLst>
        </pc:inkChg>
        <pc:inkChg chg="del mod">
          <ac:chgData name="Kokchun Giang" userId="67e2125d-ec8c-4323-9653-9824a2ad815f" providerId="ADAL" clId="{921897F3-359D-1445-86D7-2193B5F6F394}" dt="2024-01-14T12:25:02.979" v="588"/>
          <ac:inkMkLst>
            <pc:docMk/>
            <pc:sldMk cId="2303502608" sldId="331"/>
            <ac:inkMk id="934" creationId="{F0F1079C-8F68-3FD2-A0C9-2670B8B9BC5E}"/>
          </ac:inkMkLst>
        </pc:inkChg>
        <pc:inkChg chg="del mod">
          <ac:chgData name="Kokchun Giang" userId="67e2125d-ec8c-4323-9653-9824a2ad815f" providerId="ADAL" clId="{921897F3-359D-1445-86D7-2193B5F6F394}" dt="2024-01-14T12:25:02.980" v="589"/>
          <ac:inkMkLst>
            <pc:docMk/>
            <pc:sldMk cId="2303502608" sldId="331"/>
            <ac:inkMk id="935" creationId="{EB2B9358-FC38-47D4-2B4F-5CD5C452ACB9}"/>
          </ac:inkMkLst>
        </pc:inkChg>
        <pc:inkChg chg="del mod">
          <ac:chgData name="Kokchun Giang" userId="67e2125d-ec8c-4323-9653-9824a2ad815f" providerId="ADAL" clId="{921897F3-359D-1445-86D7-2193B5F6F394}" dt="2024-01-14T12:25:02.974" v="581"/>
          <ac:inkMkLst>
            <pc:docMk/>
            <pc:sldMk cId="2303502608" sldId="331"/>
            <ac:inkMk id="936" creationId="{8BCA5112-068A-97DC-D127-4CFD49060BD3}"/>
          </ac:inkMkLst>
        </pc:inkChg>
        <pc:inkChg chg="del mod">
          <ac:chgData name="Kokchun Giang" userId="67e2125d-ec8c-4323-9653-9824a2ad815f" providerId="ADAL" clId="{921897F3-359D-1445-86D7-2193B5F6F394}" dt="2024-01-14T12:25:02.975" v="582"/>
          <ac:inkMkLst>
            <pc:docMk/>
            <pc:sldMk cId="2303502608" sldId="331"/>
            <ac:inkMk id="937" creationId="{A91AA350-9941-A82F-4FC6-60AAC1A6D8B4}"/>
          </ac:inkMkLst>
        </pc:inkChg>
        <pc:inkChg chg="del mod">
          <ac:chgData name="Kokchun Giang" userId="67e2125d-ec8c-4323-9653-9824a2ad815f" providerId="ADAL" clId="{921897F3-359D-1445-86D7-2193B5F6F394}" dt="2024-01-14T12:25:02.977" v="585"/>
          <ac:inkMkLst>
            <pc:docMk/>
            <pc:sldMk cId="2303502608" sldId="331"/>
            <ac:inkMk id="938" creationId="{15AA0F35-56E1-1A3C-57B5-5172ECB3FDEF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0" creationId="{3F9F70BF-42EF-8236-6D30-82ED23BA53C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1" creationId="{0D4A88ED-2A77-FCC8-EEEF-30CFE6A8F2B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2" creationId="{32544436-620C-0CFD-73B4-1E07FFCE7983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3" creationId="{EF8186FA-9EEB-E1D7-F4A4-BF492E06598B}"/>
          </ac:inkMkLst>
        </pc:inkChg>
        <pc:inkChg chg="del mod">
          <ac:chgData name="Kokchun Giang" userId="67e2125d-ec8c-4323-9653-9824a2ad815f" providerId="ADAL" clId="{921897F3-359D-1445-86D7-2193B5F6F394}" dt="2024-01-14T12:25:11.792" v="608" actId="478"/>
          <ac:inkMkLst>
            <pc:docMk/>
            <pc:sldMk cId="2303502608" sldId="331"/>
            <ac:inkMk id="944" creationId="{A4D146FB-B4C3-1B9F-A7FA-2A25C2A8FDE2}"/>
          </ac:inkMkLst>
        </pc:inkChg>
        <pc:inkChg chg="del mod">
          <ac:chgData name="Kokchun Giang" userId="67e2125d-ec8c-4323-9653-9824a2ad815f" providerId="ADAL" clId="{921897F3-359D-1445-86D7-2193B5F6F394}" dt="2024-01-14T12:25:14.516" v="609" actId="478"/>
          <ac:inkMkLst>
            <pc:docMk/>
            <pc:sldMk cId="2303502608" sldId="331"/>
            <ac:inkMk id="945" creationId="{967710CF-F7D7-08F5-99D7-342DFE8CFC5B}"/>
          </ac:inkMkLst>
        </pc:inkChg>
        <pc:inkChg chg="del 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6" creationId="{605BF43E-95DF-E0C0-2A11-D6F1029DC397}"/>
          </ac:inkMkLst>
        </pc:inkChg>
        <pc:inkChg chg="add mod">
          <ac:chgData name="Kokchun Giang" userId="67e2125d-ec8c-4323-9653-9824a2ad815f" providerId="ADAL" clId="{921897F3-359D-1445-86D7-2193B5F6F394}" dt="2024-01-14T12:30:45.098" v="916" actId="164"/>
          <ac:inkMkLst>
            <pc:docMk/>
            <pc:sldMk cId="2303502608" sldId="331"/>
            <ac:inkMk id="947" creationId="{85C81C62-36A8-ADA9-9336-FA145CB9CD3B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48" creationId="{22185369-336D-10EC-31AB-50D499604311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49" creationId="{5586EECD-EB88-993F-EE59-5375A65BA52F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50" creationId="{BA77E862-6796-C1EB-1459-6C12AF8577AB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51" creationId="{E39B3F21-04CC-CAF5-C78C-E2AB26507633}"/>
          </ac:inkMkLst>
        </pc:inkChg>
        <pc:inkChg chg="add mod">
          <ac:chgData name="Kokchun Giang" userId="67e2125d-ec8c-4323-9653-9824a2ad815f" providerId="ADAL" clId="{921897F3-359D-1445-86D7-2193B5F6F394}" dt="2024-01-14T12:30:45.098" v="916" actId="164"/>
          <ac:inkMkLst>
            <pc:docMk/>
            <pc:sldMk cId="2303502608" sldId="331"/>
            <ac:inkMk id="953" creationId="{39E769B1-9D72-0106-0E54-D68AAA3EBA79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4" creationId="{249F7AEB-948D-6908-A03D-EFA78C655EC7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5" creationId="{BEC4A8E3-54C3-6502-9330-6AE596672741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7" creationId="{776791C7-A6E8-9711-B3D4-5F80034E2B5E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8" creationId="{1A90C336-D705-F0CF-C497-6FD54ECAB84F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9" creationId="{BA0C1A96-74D0-25EE-B05E-CD0D2CAD54EB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61" creationId="{1ACF5FA8-9867-21FF-D8C4-4C787F47236C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63" creationId="{79EC32D8-D27E-1098-A9D7-F775C4777CCD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65" creationId="{9FEC784A-ACE0-5372-36A1-C171FFA231B4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66" creationId="{37886ADA-3D73-16BD-DD43-32CA876AACD9}"/>
          </ac:inkMkLst>
        </pc:inkChg>
        <pc:inkChg chg="add del mod">
          <ac:chgData name="Kokchun Giang" userId="67e2125d-ec8c-4323-9653-9824a2ad815f" providerId="ADAL" clId="{921897F3-359D-1445-86D7-2193B5F6F394}" dt="2024-01-14T12:26:31.420" v="652"/>
          <ac:inkMkLst>
            <pc:docMk/>
            <pc:sldMk cId="2303502608" sldId="331"/>
            <ac:inkMk id="968" creationId="{F8AA1008-B64D-07EA-FB40-117034BF3491}"/>
          </ac:inkMkLst>
        </pc:inkChg>
        <pc:inkChg chg="add del mod">
          <ac:chgData name="Kokchun Giang" userId="67e2125d-ec8c-4323-9653-9824a2ad815f" providerId="ADAL" clId="{921897F3-359D-1445-86D7-2193B5F6F394}" dt="2024-01-14T12:26:31.092" v="650"/>
          <ac:inkMkLst>
            <pc:docMk/>
            <pc:sldMk cId="2303502608" sldId="331"/>
            <ac:inkMk id="970" creationId="{6909F57A-98F6-3FCB-8B5A-F96B0A44A37E}"/>
          </ac:inkMkLst>
        </pc:inkChg>
        <pc:inkChg chg="add del mod">
          <ac:chgData name="Kokchun Giang" userId="67e2125d-ec8c-4323-9653-9824a2ad815f" providerId="ADAL" clId="{921897F3-359D-1445-86D7-2193B5F6F394}" dt="2024-01-14T12:26:30.806" v="648" actId="9405"/>
          <ac:inkMkLst>
            <pc:docMk/>
            <pc:sldMk cId="2303502608" sldId="331"/>
            <ac:inkMk id="972" creationId="{897ED5C6-49D6-697F-E87A-03C0C60D3917}"/>
          </ac:inkMkLst>
        </pc:inkChg>
        <pc:inkChg chg="add del mod">
          <ac:chgData name="Kokchun Giang" userId="67e2125d-ec8c-4323-9653-9824a2ad815f" providerId="ADAL" clId="{921897F3-359D-1445-86D7-2193B5F6F394}" dt="2024-01-14T12:26:30.540" v="647" actId="9405"/>
          <ac:inkMkLst>
            <pc:docMk/>
            <pc:sldMk cId="2303502608" sldId="331"/>
            <ac:inkMk id="973" creationId="{5F22CA47-8427-BFC5-940B-8BDDD86D281A}"/>
          </ac:inkMkLst>
        </pc:inkChg>
        <pc:inkChg chg="add del mod">
          <ac:chgData name="Kokchun Giang" userId="67e2125d-ec8c-4323-9653-9824a2ad815f" providerId="ADAL" clId="{921897F3-359D-1445-86D7-2193B5F6F394}" dt="2024-01-14T12:26:30.151" v="646" actId="9405"/>
          <ac:inkMkLst>
            <pc:docMk/>
            <pc:sldMk cId="2303502608" sldId="331"/>
            <ac:inkMk id="974" creationId="{4CEA6674-CB76-8F25-BC98-1F7A40FE0418}"/>
          </ac:inkMkLst>
        </pc:inkChg>
        <pc:inkChg chg="add del mod">
          <ac:chgData name="Kokchun Giang" userId="67e2125d-ec8c-4323-9653-9824a2ad815f" providerId="ADAL" clId="{921897F3-359D-1445-86D7-2193B5F6F394}" dt="2024-01-14T12:26:29.086" v="645" actId="9405"/>
          <ac:inkMkLst>
            <pc:docMk/>
            <pc:sldMk cId="2303502608" sldId="331"/>
            <ac:inkMk id="975" creationId="{16948E79-79AA-2471-F99F-7C602053ECF5}"/>
          </ac:inkMkLst>
        </pc:inkChg>
        <pc:inkChg chg="add del mod">
          <ac:chgData name="Kokchun Giang" userId="67e2125d-ec8c-4323-9653-9824a2ad815f" providerId="ADAL" clId="{921897F3-359D-1445-86D7-2193B5F6F394}" dt="2024-01-14T12:26:28.737" v="644"/>
          <ac:inkMkLst>
            <pc:docMk/>
            <pc:sldMk cId="2303502608" sldId="331"/>
            <ac:inkMk id="976" creationId="{09518AC4-9717-E3B9-1EA8-709ED88F3CD3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78" creationId="{9F4263CC-B2E4-D5C7-4DD9-637E92F1A74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79" creationId="{89E45CD0-5CF5-4B2F-67DE-AADBCF6F94BA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0" creationId="{75EDBBB3-B997-44FD-FCD1-3899801C432A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1" creationId="{A9CC4829-8CF0-84A5-22BE-AF277D4E9E9E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2" creationId="{6FAA96A7-26D6-6A87-2C2E-F5CA5E064D0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3" creationId="{F22B5A39-FF95-DCC4-498A-40B38748B0DF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4" creationId="{EEB33660-F462-8B2C-0570-52D21958423B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6" creationId="{6232DDB9-F1FA-CA55-7BD1-EE4D59B88A12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7" creationId="{111FF2F8-B2D1-A492-C2C5-3960195E2DD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8" creationId="{8E3CD544-67C6-401C-57FF-6E2161FDA99E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9" creationId="{DEEB2A2F-37B2-1B23-23FD-7552FC171C5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0" creationId="{F9E1657A-46A8-591A-97E6-76E232D916E1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1" creationId="{5D46676D-B819-4FC6-0F47-BAA631F594AD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2" creationId="{2E98D6BA-9508-2FFE-0C7F-904061F904F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4" creationId="{D40D4D2D-B552-60DB-1EAD-A5F312806E7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6" creationId="{17CAB5FA-200A-6368-2B59-6985E9846CB0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8" creationId="{32331091-DB8C-54FE-C260-4B60106DE567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0" creationId="{ECCA7E45-94FB-CC07-8268-647FB46F0EBC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2" creationId="{1B8DE6C0-65B6-4B9C-C17D-8F26014B9D1D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3" creationId="{AD916539-BF2B-037A-A453-7C59A26384C5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4" creationId="{3951A158-2604-3C4F-1D40-5B4B2CB3B185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5" creationId="{6D39D0DD-C3A9-5ADF-19B7-533C3D62F0E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6" creationId="{B1453F94-BEB2-1EE7-AB9B-24B552BD61C4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7" creationId="{4F0A37A4-B155-2AB2-4062-5E6B71A68499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8" creationId="{80926D82-711C-FF98-ECF5-B6588DE8DFED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9" creationId="{71704416-4774-C220-2499-53BB2554C49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0" creationId="{FC7AA920-72F8-DA4F-5339-B31A04B75C99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1" creationId="{18F7118C-2C9C-C3C7-5B4F-3852F9160EDB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2" creationId="{0D66163D-3438-6A1B-E2D2-392032F04955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3" creationId="{A81F81D0-5B7B-7C8D-6C90-D5EDBDA6C737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5" creationId="{AAA868C7-9BA4-4DA5-042A-3C4E31E2B5B6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6" creationId="{A15F4F0B-4FF5-C82B-4FED-27CED7C4ADBC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7" creationId="{0730F707-124B-665B-5BF6-6A3C4AB9BEC6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8" creationId="{27D79133-57CF-7E58-9F90-8DBFC4FC149C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9" creationId="{DA304E05-BC73-098F-4678-1BB8666ACF94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0" creationId="{BE9A88CA-F56F-5F9F-DF3D-E072BC465A66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1" creationId="{787DE1C8-D841-532D-54A1-5E09F3BAA2A0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2" creationId="{853DCA40-EDC8-F973-9FB8-2F2D829D83DD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3" creationId="{1E6C3F12-E85E-477E-2EA9-9ECCB87F50AF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4" creationId="{A1017C5B-28AE-1EBD-C9FD-42CC27C1D42A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26" creationId="{E5157CB5-7753-74B8-2396-F9E7D11E99B3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27" creationId="{2ABB5621-04E6-D0B7-CB86-21978425115F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28" creationId="{E219F12B-762F-0A4F-58AA-5FC75A778647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29" creationId="{C47518F0-F08F-C5E0-A2B4-A023C03350F3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30" creationId="{D53023BC-D284-C873-2346-465F538D3EE1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31" creationId="{ACE9135F-9375-1E93-E2E4-D6FD9DB05D29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3" creationId="{B133F736-39BC-8F8C-1F8E-12DCBE96B241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4" creationId="{2870F52D-4548-5B45-AAAA-CCFBE0FDC738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5" creationId="{45422805-B975-F0D7-183A-2CC0D0420981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6" creationId="{0F7F6421-7690-310D-8147-6DD1B0C3C525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7" creationId="{AE4E4B32-330F-7B70-4663-8766742D5E16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8" creationId="{8E746434-E22D-ABC4-3C06-444AAB4624BC}"/>
          </ac:inkMkLst>
        </pc:inkChg>
        <pc:inkChg chg="add del mod">
          <ac:chgData name="Kokchun Giang" userId="67e2125d-ec8c-4323-9653-9824a2ad815f" providerId="ADAL" clId="{921897F3-359D-1445-86D7-2193B5F6F394}" dt="2024-01-14T12:27:37.412" v="719" actId="9405"/>
          <ac:inkMkLst>
            <pc:docMk/>
            <pc:sldMk cId="2303502608" sldId="331"/>
            <ac:inkMk id="1039" creationId="{E678FF03-0078-225C-E7A9-636C859226FD}"/>
          </ac:inkMkLst>
        </pc:inkChg>
        <pc:inkChg chg="add del mod">
          <ac:chgData name="Kokchun Giang" userId="67e2125d-ec8c-4323-9653-9824a2ad815f" providerId="ADAL" clId="{921897F3-359D-1445-86D7-2193B5F6F394}" dt="2024-01-14T12:27:37.130" v="718"/>
          <ac:inkMkLst>
            <pc:docMk/>
            <pc:sldMk cId="2303502608" sldId="331"/>
            <ac:inkMk id="1040" creationId="{96ADF69C-8E2D-1DD2-EC46-F64CDDC63D75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4" creationId="{B7B4B89C-7E97-2ED5-CDAA-9D948998380E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5" creationId="{9F93D777-17BC-2E0A-F5B5-300E55B4D1AA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6" creationId="{166725C3-E4EC-07D4-2047-82C5BBBE8DC3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7" creationId="{5B9C2720-2CA2-FDA6-6FF3-EBD7FD883176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8" creationId="{7904CED9-C00B-4B5A-2D5F-359BA896CDB6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9" creationId="{99A1E910-3214-DE4E-6153-01432F67E526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0" creationId="{98023600-442A-9090-8342-F660C70097EB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1" creationId="{ECBD9499-491E-2A93-70BB-5128D2F61002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2" creationId="{54170C71-A6CE-AAC6-A858-1CAE463BBD3F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3" creationId="{C1D6431C-6C3F-1DBE-41B5-C69B894BF51F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4" creationId="{BEB86B80-74FB-7131-1947-B290AA651380}"/>
          </ac:inkMkLst>
        </pc:inkChg>
        <pc:inkChg chg="add mod">
          <ac:chgData name="Kokchun Giang" userId="67e2125d-ec8c-4323-9653-9824a2ad815f" providerId="ADAL" clId="{921897F3-359D-1445-86D7-2193B5F6F394}" dt="2024-01-14T12:27:54.147" v="735"/>
          <ac:inkMkLst>
            <pc:docMk/>
            <pc:sldMk cId="2303502608" sldId="331"/>
            <ac:inkMk id="1056" creationId="{63A3EFFE-7000-7599-76B2-46B4F776148F}"/>
          </ac:inkMkLst>
        </pc:inkChg>
        <pc:inkChg chg="add mod">
          <ac:chgData name="Kokchun Giang" userId="67e2125d-ec8c-4323-9653-9824a2ad815f" providerId="ADAL" clId="{921897F3-359D-1445-86D7-2193B5F6F394}" dt="2024-01-14T12:27:54.147" v="735"/>
          <ac:inkMkLst>
            <pc:docMk/>
            <pc:sldMk cId="2303502608" sldId="331"/>
            <ac:inkMk id="1057" creationId="{AAF7CCF7-3D4B-26CA-9166-51FC0C222557}"/>
          </ac:inkMkLst>
        </pc:inkChg>
        <pc:inkChg chg="add mod">
          <ac:chgData name="Kokchun Giang" userId="67e2125d-ec8c-4323-9653-9824a2ad815f" providerId="ADAL" clId="{921897F3-359D-1445-86D7-2193B5F6F394}" dt="2024-01-14T12:27:54.147" v="735"/>
          <ac:inkMkLst>
            <pc:docMk/>
            <pc:sldMk cId="2303502608" sldId="331"/>
            <ac:inkMk id="1058" creationId="{A33D4334-CB16-EAB8-E720-3C2D9D5531F8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0" creationId="{38C7DE20-0C66-3F75-5B44-F38B13A1221E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1" creationId="{62A1F70D-27F1-D541-4DD2-5E8117C0F0C7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2" creationId="{E3A0EEB1-2BD9-F209-7F77-6EC683597F75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3" creationId="{7E531219-AA3D-43B7-612F-A5B3ADD0F0C5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4" creationId="{D21BD0CF-26F4-501A-D236-4AF7902AD820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5" creationId="{605DE369-89EE-A04D-2547-5CF53CADE091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6" creationId="{46A74F84-F637-3E3E-6183-3DD6C7CCFD36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7" creationId="{8DF54780-B787-CB9D-B542-35FFBA053144}"/>
          </ac:inkMkLst>
        </pc:inkChg>
        <pc:inkChg chg="add del mod">
          <ac:chgData name="Kokchun Giang" userId="67e2125d-ec8c-4323-9653-9824a2ad815f" providerId="ADAL" clId="{921897F3-359D-1445-86D7-2193B5F6F394}" dt="2024-01-14T12:28:05.631" v="752" actId="9405"/>
          <ac:inkMkLst>
            <pc:docMk/>
            <pc:sldMk cId="2303502608" sldId="331"/>
            <ac:inkMk id="1069" creationId="{3DF7928E-5467-BBE2-9393-992B4A411876}"/>
          </ac:inkMkLst>
        </pc:inkChg>
        <pc:inkChg chg="add del mod">
          <ac:chgData name="Kokchun Giang" userId="67e2125d-ec8c-4323-9653-9824a2ad815f" providerId="ADAL" clId="{921897F3-359D-1445-86D7-2193B5F6F394}" dt="2024-01-14T12:28:05.083" v="751" actId="9405"/>
          <ac:inkMkLst>
            <pc:docMk/>
            <pc:sldMk cId="2303502608" sldId="331"/>
            <ac:inkMk id="1070" creationId="{F067EAE9-0588-25C6-3840-400DDC587EFE}"/>
          </ac:inkMkLst>
        </pc:inkChg>
        <pc:inkChg chg="add del mod">
          <ac:chgData name="Kokchun Giang" userId="67e2125d-ec8c-4323-9653-9824a2ad815f" providerId="ADAL" clId="{921897F3-359D-1445-86D7-2193B5F6F394}" dt="2024-01-14T12:28:04.784" v="750"/>
          <ac:inkMkLst>
            <pc:docMk/>
            <pc:sldMk cId="2303502608" sldId="331"/>
            <ac:inkMk id="1071" creationId="{2AEE894A-98F4-1737-C8B5-6DDE9BED59A1}"/>
          </ac:inkMkLst>
        </pc:inkChg>
        <pc:inkChg chg="add del mod">
          <ac:chgData name="Kokchun Giang" userId="67e2125d-ec8c-4323-9653-9824a2ad815f" providerId="ADAL" clId="{921897F3-359D-1445-86D7-2193B5F6F394}" dt="2024-01-14T12:28:39.025" v="814"/>
          <ac:inkMkLst>
            <pc:docMk/>
            <pc:sldMk cId="2303502608" sldId="331"/>
            <ac:inkMk id="1073" creationId="{8BC5EA14-0961-36D9-225F-E1EF1B23F594}"/>
          </ac:inkMkLst>
        </pc:inkChg>
        <pc:inkChg chg="add del mod">
          <ac:chgData name="Kokchun Giang" userId="67e2125d-ec8c-4323-9653-9824a2ad815f" providerId="ADAL" clId="{921897F3-359D-1445-86D7-2193B5F6F394}" dt="2024-01-14T12:28:39.027" v="817"/>
          <ac:inkMkLst>
            <pc:docMk/>
            <pc:sldMk cId="2303502608" sldId="331"/>
            <ac:inkMk id="1074" creationId="{83F91BCD-A1D8-97D2-C56D-8356357DB78F}"/>
          </ac:inkMkLst>
        </pc:inkChg>
        <pc:inkChg chg="add del mod">
          <ac:chgData name="Kokchun Giang" userId="67e2125d-ec8c-4323-9653-9824a2ad815f" providerId="ADAL" clId="{921897F3-359D-1445-86D7-2193B5F6F394}" dt="2024-01-14T12:28:39.021" v="811"/>
          <ac:inkMkLst>
            <pc:docMk/>
            <pc:sldMk cId="2303502608" sldId="331"/>
            <ac:inkMk id="1075" creationId="{2CE33A7B-7251-94A6-02D8-B75382BC3B8E}"/>
          </ac:inkMkLst>
        </pc:inkChg>
        <pc:inkChg chg="add del mod">
          <ac:chgData name="Kokchun Giang" userId="67e2125d-ec8c-4323-9653-9824a2ad815f" providerId="ADAL" clId="{921897F3-359D-1445-86D7-2193B5F6F394}" dt="2024-01-14T12:28:39.028" v="819"/>
          <ac:inkMkLst>
            <pc:docMk/>
            <pc:sldMk cId="2303502608" sldId="331"/>
            <ac:inkMk id="1077" creationId="{8779989D-95A8-FCEE-95FF-A1181CC62233}"/>
          </ac:inkMkLst>
        </pc:inkChg>
        <pc:inkChg chg="add del mod">
          <ac:chgData name="Kokchun Giang" userId="67e2125d-ec8c-4323-9653-9824a2ad815f" providerId="ADAL" clId="{921897F3-359D-1445-86D7-2193B5F6F394}" dt="2024-01-14T12:28:39.022" v="812"/>
          <ac:inkMkLst>
            <pc:docMk/>
            <pc:sldMk cId="2303502608" sldId="331"/>
            <ac:inkMk id="1078" creationId="{F1BE1911-2593-E07E-AC8D-A5DED8FB6B87}"/>
          </ac:inkMkLst>
        </pc:inkChg>
        <pc:inkChg chg="add del mod">
          <ac:chgData name="Kokchun Giang" userId="67e2125d-ec8c-4323-9653-9824a2ad815f" providerId="ADAL" clId="{921897F3-359D-1445-86D7-2193B5F6F394}" dt="2024-01-14T12:28:39.026" v="815"/>
          <ac:inkMkLst>
            <pc:docMk/>
            <pc:sldMk cId="2303502608" sldId="331"/>
            <ac:inkMk id="1079" creationId="{33EFED5C-9284-49CD-CBB1-C48263FF2248}"/>
          </ac:inkMkLst>
        </pc:inkChg>
        <pc:inkChg chg="add del mod">
          <ac:chgData name="Kokchun Giang" userId="67e2125d-ec8c-4323-9653-9824a2ad815f" providerId="ADAL" clId="{921897F3-359D-1445-86D7-2193B5F6F394}" dt="2024-01-14T12:28:39.028" v="818"/>
          <ac:inkMkLst>
            <pc:docMk/>
            <pc:sldMk cId="2303502608" sldId="331"/>
            <ac:inkMk id="1080" creationId="{45BC80B4-0968-8F0A-BC60-C73CB9BC8BAB}"/>
          </ac:inkMkLst>
        </pc:inkChg>
        <pc:inkChg chg="add del mod">
          <ac:chgData name="Kokchun Giang" userId="67e2125d-ec8c-4323-9653-9824a2ad815f" providerId="ADAL" clId="{921897F3-359D-1445-86D7-2193B5F6F394}" dt="2024-01-14T12:28:39.026" v="816"/>
          <ac:inkMkLst>
            <pc:docMk/>
            <pc:sldMk cId="2303502608" sldId="331"/>
            <ac:inkMk id="1081" creationId="{CF084A0D-9BD6-C7BC-6447-B2555439A58D}"/>
          </ac:inkMkLst>
        </pc:inkChg>
        <pc:inkChg chg="add del mod">
          <ac:chgData name="Kokchun Giang" userId="67e2125d-ec8c-4323-9653-9824a2ad815f" providerId="ADAL" clId="{921897F3-359D-1445-86D7-2193B5F6F394}" dt="2024-01-14T12:28:39.024" v="813"/>
          <ac:inkMkLst>
            <pc:docMk/>
            <pc:sldMk cId="2303502608" sldId="331"/>
            <ac:inkMk id="1082" creationId="{DEDE3E9C-2A6C-0956-E448-2E6CB423676F}"/>
          </ac:inkMkLst>
        </pc:inkChg>
        <pc:inkChg chg="add del mod">
          <ac:chgData name="Kokchun Giang" userId="67e2125d-ec8c-4323-9653-9824a2ad815f" providerId="ADAL" clId="{921897F3-359D-1445-86D7-2193B5F6F394}" dt="2024-01-14T12:28:34.379" v="810" actId="9405"/>
          <ac:inkMkLst>
            <pc:docMk/>
            <pc:sldMk cId="2303502608" sldId="331"/>
            <ac:inkMk id="1083" creationId="{AA39934C-B1B4-FE39-7361-D762A407CA65}"/>
          </ac:inkMkLst>
        </pc:inkChg>
        <pc:inkChg chg="add del mod">
          <ac:chgData name="Kokchun Giang" userId="67e2125d-ec8c-4323-9653-9824a2ad815f" providerId="ADAL" clId="{921897F3-359D-1445-86D7-2193B5F6F394}" dt="2024-01-14T12:28:34.297" v="809" actId="9405"/>
          <ac:inkMkLst>
            <pc:docMk/>
            <pc:sldMk cId="2303502608" sldId="331"/>
            <ac:inkMk id="1084" creationId="{42AE915D-2503-2E6E-214D-98466AA467CE}"/>
          </ac:inkMkLst>
        </pc:inkChg>
        <pc:inkChg chg="add del mod">
          <ac:chgData name="Kokchun Giang" userId="67e2125d-ec8c-4323-9653-9824a2ad815f" providerId="ADAL" clId="{921897F3-359D-1445-86D7-2193B5F6F394}" dt="2024-01-14T12:28:34.230" v="808" actId="9405"/>
          <ac:inkMkLst>
            <pc:docMk/>
            <pc:sldMk cId="2303502608" sldId="331"/>
            <ac:inkMk id="1085" creationId="{2A54F54B-4830-8839-BBC1-EA2765689E27}"/>
          </ac:inkMkLst>
        </pc:inkChg>
        <pc:inkChg chg="add del mod">
          <ac:chgData name="Kokchun Giang" userId="67e2125d-ec8c-4323-9653-9824a2ad815f" providerId="ADAL" clId="{921897F3-359D-1445-86D7-2193B5F6F394}" dt="2024-01-14T12:28:34.185" v="807" actId="9405"/>
          <ac:inkMkLst>
            <pc:docMk/>
            <pc:sldMk cId="2303502608" sldId="331"/>
            <ac:inkMk id="1086" creationId="{402D06F7-9770-1B3C-D87A-B941BA502ABA}"/>
          </ac:inkMkLst>
        </pc:inkChg>
        <pc:inkChg chg="add del mod">
          <ac:chgData name="Kokchun Giang" userId="67e2125d-ec8c-4323-9653-9824a2ad815f" providerId="ADAL" clId="{921897F3-359D-1445-86D7-2193B5F6F394}" dt="2024-01-14T12:28:34.048" v="806" actId="9405"/>
          <ac:inkMkLst>
            <pc:docMk/>
            <pc:sldMk cId="2303502608" sldId="331"/>
            <ac:inkMk id="1087" creationId="{20D2E427-C306-13FE-C244-7CAD63CC0BC1}"/>
          </ac:inkMkLst>
        </pc:inkChg>
        <pc:inkChg chg="add del mod">
          <ac:chgData name="Kokchun Giang" userId="67e2125d-ec8c-4323-9653-9824a2ad815f" providerId="ADAL" clId="{921897F3-359D-1445-86D7-2193B5F6F394}" dt="2024-01-14T12:28:33.964" v="805" actId="9405"/>
          <ac:inkMkLst>
            <pc:docMk/>
            <pc:sldMk cId="2303502608" sldId="331"/>
            <ac:inkMk id="1088" creationId="{068EEE27-6ADD-CF6B-F1D6-C5A7BF1CAFD1}"/>
          </ac:inkMkLst>
        </pc:inkChg>
        <pc:inkChg chg="add del mod">
          <ac:chgData name="Kokchun Giang" userId="67e2125d-ec8c-4323-9653-9824a2ad815f" providerId="ADAL" clId="{921897F3-359D-1445-86D7-2193B5F6F394}" dt="2024-01-14T12:28:33.888" v="804"/>
          <ac:inkMkLst>
            <pc:docMk/>
            <pc:sldMk cId="2303502608" sldId="331"/>
            <ac:inkMk id="1089" creationId="{3357D6F9-1B8E-953D-79ED-922A15B05C2D}"/>
          </ac:inkMkLst>
        </pc:inkChg>
        <pc:inkChg chg="add del mod">
          <ac:chgData name="Kokchun Giang" userId="67e2125d-ec8c-4323-9653-9824a2ad815f" providerId="ADAL" clId="{921897F3-359D-1445-86D7-2193B5F6F394}" dt="2024-01-14T12:28:33.768" v="802" actId="9405"/>
          <ac:inkMkLst>
            <pc:docMk/>
            <pc:sldMk cId="2303502608" sldId="331"/>
            <ac:inkMk id="1093" creationId="{4E1E16DC-E681-F120-E0EA-E7A63B92D9C9}"/>
          </ac:inkMkLst>
        </pc:inkChg>
        <pc:inkChg chg="add del mod">
          <ac:chgData name="Kokchun Giang" userId="67e2125d-ec8c-4323-9653-9824a2ad815f" providerId="ADAL" clId="{921897F3-359D-1445-86D7-2193B5F6F394}" dt="2024-01-14T12:28:33.268" v="801"/>
          <ac:inkMkLst>
            <pc:docMk/>
            <pc:sldMk cId="2303502608" sldId="331"/>
            <ac:inkMk id="1094" creationId="{7E1D4D90-921A-8EA6-132F-1FC7D274D933}"/>
          </ac:inkMkLst>
        </pc:inkChg>
        <pc:inkChg chg="add del mod">
          <ac:chgData name="Kokchun Giang" userId="67e2125d-ec8c-4323-9653-9824a2ad815f" providerId="ADAL" clId="{921897F3-359D-1445-86D7-2193B5F6F394}" dt="2024-01-14T12:28:32.960" v="799" actId="9405"/>
          <ac:inkMkLst>
            <pc:docMk/>
            <pc:sldMk cId="2303502608" sldId="331"/>
            <ac:inkMk id="1096" creationId="{C60BA0A0-3CE4-6D6B-5571-0E1CF2224997}"/>
          </ac:inkMkLst>
        </pc:inkChg>
        <pc:inkChg chg="add del mod">
          <ac:chgData name="Kokchun Giang" userId="67e2125d-ec8c-4323-9653-9824a2ad815f" providerId="ADAL" clId="{921897F3-359D-1445-86D7-2193B5F6F394}" dt="2024-01-14T12:28:32.772" v="798" actId="9405"/>
          <ac:inkMkLst>
            <pc:docMk/>
            <pc:sldMk cId="2303502608" sldId="331"/>
            <ac:inkMk id="1097" creationId="{34431EBC-9645-F08F-5343-225BC9B28357}"/>
          </ac:inkMkLst>
        </pc:inkChg>
        <pc:inkChg chg="add del mod">
          <ac:chgData name="Kokchun Giang" userId="67e2125d-ec8c-4323-9653-9824a2ad815f" providerId="ADAL" clId="{921897F3-359D-1445-86D7-2193B5F6F394}" dt="2024-01-14T12:28:32.517" v="797" actId="9405"/>
          <ac:inkMkLst>
            <pc:docMk/>
            <pc:sldMk cId="2303502608" sldId="331"/>
            <ac:inkMk id="1098" creationId="{203AE348-C68F-BD97-F5FD-58A1E22956B0}"/>
          </ac:inkMkLst>
        </pc:inkChg>
        <pc:inkChg chg="add del mod">
          <ac:chgData name="Kokchun Giang" userId="67e2125d-ec8c-4323-9653-9824a2ad815f" providerId="ADAL" clId="{921897F3-359D-1445-86D7-2193B5F6F394}" dt="2024-01-14T12:28:32.166" v="796"/>
          <ac:inkMkLst>
            <pc:docMk/>
            <pc:sldMk cId="2303502608" sldId="331"/>
            <ac:inkMk id="1099" creationId="{920336E1-CA17-82AC-D66A-DC49E965CFC9}"/>
          </ac:inkMkLst>
        </pc:inkChg>
        <pc:inkChg chg="add del mod">
          <ac:chgData name="Kokchun Giang" userId="67e2125d-ec8c-4323-9653-9824a2ad815f" providerId="ADAL" clId="{921897F3-359D-1445-86D7-2193B5F6F394}" dt="2024-01-14T12:28:29.675" v="794" actId="9405"/>
          <ac:inkMkLst>
            <pc:docMk/>
            <pc:sldMk cId="2303502608" sldId="331"/>
            <ac:inkMk id="1101" creationId="{32A9778F-8A07-3911-1F5E-77B7F1FE58C0}"/>
          </ac:inkMkLst>
        </pc:inkChg>
        <pc:inkChg chg="add del mod">
          <ac:chgData name="Kokchun Giang" userId="67e2125d-ec8c-4323-9653-9824a2ad815f" providerId="ADAL" clId="{921897F3-359D-1445-86D7-2193B5F6F394}" dt="2024-01-14T12:28:29.446" v="793" actId="9405"/>
          <ac:inkMkLst>
            <pc:docMk/>
            <pc:sldMk cId="2303502608" sldId="331"/>
            <ac:inkMk id="1102" creationId="{7A69AC83-F3C1-7197-FBE2-82C02409F02E}"/>
          </ac:inkMkLst>
        </pc:inkChg>
        <pc:inkChg chg="add del mod">
          <ac:chgData name="Kokchun Giang" userId="67e2125d-ec8c-4323-9653-9824a2ad815f" providerId="ADAL" clId="{921897F3-359D-1445-86D7-2193B5F6F394}" dt="2024-01-14T12:28:29.195" v="792" actId="9405"/>
          <ac:inkMkLst>
            <pc:docMk/>
            <pc:sldMk cId="2303502608" sldId="331"/>
            <ac:inkMk id="1103" creationId="{E992804B-10CF-1361-E4DC-F03F80E5A09E}"/>
          </ac:inkMkLst>
        </pc:inkChg>
        <pc:inkChg chg="add del mod">
          <ac:chgData name="Kokchun Giang" userId="67e2125d-ec8c-4323-9653-9824a2ad815f" providerId="ADAL" clId="{921897F3-359D-1445-86D7-2193B5F6F394}" dt="2024-01-14T12:28:28.932" v="791" actId="9405"/>
          <ac:inkMkLst>
            <pc:docMk/>
            <pc:sldMk cId="2303502608" sldId="331"/>
            <ac:inkMk id="1104" creationId="{829FCADC-7542-9CB1-33F8-AA1C03983224}"/>
          </ac:inkMkLst>
        </pc:inkChg>
        <pc:inkChg chg="add del mod">
          <ac:chgData name="Kokchun Giang" userId="67e2125d-ec8c-4323-9653-9824a2ad815f" providerId="ADAL" clId="{921897F3-359D-1445-86D7-2193B5F6F394}" dt="2024-01-14T12:28:28.722" v="790" actId="9405"/>
          <ac:inkMkLst>
            <pc:docMk/>
            <pc:sldMk cId="2303502608" sldId="331"/>
            <ac:inkMk id="1105" creationId="{E969B139-3426-DF3A-BB4A-70FEE4CA3992}"/>
          </ac:inkMkLst>
        </pc:inkChg>
        <pc:inkChg chg="add del mod">
          <ac:chgData name="Kokchun Giang" userId="67e2125d-ec8c-4323-9653-9824a2ad815f" providerId="ADAL" clId="{921897F3-359D-1445-86D7-2193B5F6F394}" dt="2024-01-14T12:28:28.519" v="789" actId="9405"/>
          <ac:inkMkLst>
            <pc:docMk/>
            <pc:sldMk cId="2303502608" sldId="331"/>
            <ac:inkMk id="1106" creationId="{7FCF5A0A-918F-77C7-E593-DC0697BB52F9}"/>
          </ac:inkMkLst>
        </pc:inkChg>
        <pc:inkChg chg="add del mod">
          <ac:chgData name="Kokchun Giang" userId="67e2125d-ec8c-4323-9653-9824a2ad815f" providerId="ADAL" clId="{921897F3-359D-1445-86D7-2193B5F6F394}" dt="2024-01-14T12:28:28.274" v="788"/>
          <ac:inkMkLst>
            <pc:docMk/>
            <pc:sldMk cId="2303502608" sldId="331"/>
            <ac:inkMk id="1107" creationId="{6884A804-F5E3-8494-5A8B-B68AFD5C7199}"/>
          </ac:inkMkLst>
        </pc:inkChg>
        <pc:inkChg chg="add del mod">
          <ac:chgData name="Kokchun Giang" userId="67e2125d-ec8c-4323-9653-9824a2ad815f" providerId="ADAL" clId="{921897F3-359D-1445-86D7-2193B5F6F394}" dt="2024-01-14T12:28:44.698" v="833" actId="9405"/>
          <ac:inkMkLst>
            <pc:docMk/>
            <pc:sldMk cId="2303502608" sldId="331"/>
            <ac:inkMk id="1109" creationId="{EA69E0D5-2520-E7B1-9761-8D31624D4A6B}"/>
          </ac:inkMkLst>
        </pc:inkChg>
        <pc:inkChg chg="add del mod">
          <ac:chgData name="Kokchun Giang" userId="67e2125d-ec8c-4323-9653-9824a2ad815f" providerId="ADAL" clId="{921897F3-359D-1445-86D7-2193B5F6F394}" dt="2024-01-14T12:28:44.488" v="832" actId="9405"/>
          <ac:inkMkLst>
            <pc:docMk/>
            <pc:sldMk cId="2303502608" sldId="331"/>
            <ac:inkMk id="1110" creationId="{342FAD8A-9270-977D-117A-6F56DADA7B1B}"/>
          </ac:inkMkLst>
        </pc:inkChg>
        <pc:inkChg chg="add del mod">
          <ac:chgData name="Kokchun Giang" userId="67e2125d-ec8c-4323-9653-9824a2ad815f" providerId="ADAL" clId="{921897F3-359D-1445-86D7-2193B5F6F394}" dt="2024-01-14T12:28:44.299" v="831" actId="9405"/>
          <ac:inkMkLst>
            <pc:docMk/>
            <pc:sldMk cId="2303502608" sldId="331"/>
            <ac:inkMk id="1111" creationId="{E0A1C1F7-AA85-6A7E-179C-85AF2DEFADA3}"/>
          </ac:inkMkLst>
        </pc:inkChg>
        <pc:inkChg chg="add del mod">
          <ac:chgData name="Kokchun Giang" userId="67e2125d-ec8c-4323-9653-9824a2ad815f" providerId="ADAL" clId="{921897F3-359D-1445-86D7-2193B5F6F394}" dt="2024-01-14T12:28:44.083" v="830" actId="9405"/>
          <ac:inkMkLst>
            <pc:docMk/>
            <pc:sldMk cId="2303502608" sldId="331"/>
            <ac:inkMk id="1112" creationId="{A837746A-99EF-5F7C-4184-C64B74FC9D81}"/>
          </ac:inkMkLst>
        </pc:inkChg>
        <pc:inkChg chg="add del mod">
          <ac:chgData name="Kokchun Giang" userId="67e2125d-ec8c-4323-9653-9824a2ad815f" providerId="ADAL" clId="{921897F3-359D-1445-86D7-2193B5F6F394}" dt="2024-01-14T12:28:43.874" v="829" actId="9405"/>
          <ac:inkMkLst>
            <pc:docMk/>
            <pc:sldMk cId="2303502608" sldId="331"/>
            <ac:inkMk id="1113" creationId="{CA02AB92-88C1-DA23-DD22-B5D8EA1FD813}"/>
          </ac:inkMkLst>
        </pc:inkChg>
        <pc:inkChg chg="add del mod">
          <ac:chgData name="Kokchun Giang" userId="67e2125d-ec8c-4323-9653-9824a2ad815f" providerId="ADAL" clId="{921897F3-359D-1445-86D7-2193B5F6F394}" dt="2024-01-14T12:28:43.599" v="828"/>
          <ac:inkMkLst>
            <pc:docMk/>
            <pc:sldMk cId="2303502608" sldId="331"/>
            <ac:inkMk id="1114" creationId="{FE81AAF1-95FB-F345-8909-75B721AA038D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6" creationId="{8E89A380-7428-080C-666F-72E7372F95D1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7" creationId="{60B63033-4AA3-383A-DB7C-BFC6F34C5062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8" creationId="{51E7AEDA-14E7-526E-4E4C-9BD4423C4AFA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9" creationId="{3E869517-AB99-A72C-F631-C558D92E7E1C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0" creationId="{4B6603DE-13F8-391A-2328-B53DF19E4CFE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1" creationId="{F3780BFB-B38B-753B-003E-5679F154FB2C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2" creationId="{4269E9DC-00C7-7E06-C055-92FA1389B1AE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3" creationId="{52FB7B18-480D-E516-6A5F-BF998FF51727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4" creationId="{A144773B-8336-4029-5FAA-79E218AFA947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5" creationId="{0A2CC307-0C3D-8351-FAB4-5B372017D420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6" creationId="{D3F464DE-ED49-C1BC-9D30-693C5E18C528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27" creationId="{C3980EFB-A0F1-AC61-5884-D7BF642FABBE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29" creationId="{DB7EAD80-D01B-FDB3-BBC0-8EFEE5D805C4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30" creationId="{688EE5A7-0858-0D2F-FA1E-C1CC2854A560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31" creationId="{D0CDACFC-A828-C31A-1A70-BD369DD97978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32" creationId="{3428D2EA-2E06-4097-3265-CA51B5919FC5}"/>
          </ac:inkMkLst>
        </pc:inkChg>
        <pc:inkChg chg="add mod">
          <ac:chgData name="Kokchun Giang" userId="67e2125d-ec8c-4323-9653-9824a2ad815f" providerId="ADAL" clId="{921897F3-359D-1445-86D7-2193B5F6F394}" dt="2024-01-14T12:28:56.899" v="855"/>
          <ac:inkMkLst>
            <pc:docMk/>
            <pc:sldMk cId="2303502608" sldId="331"/>
            <ac:inkMk id="1134" creationId="{CF961155-6CDF-BA9F-3E26-B38AF4E4A755}"/>
          </ac:inkMkLst>
        </pc:inkChg>
        <pc:inkChg chg="add mod">
          <ac:chgData name="Kokchun Giang" userId="67e2125d-ec8c-4323-9653-9824a2ad815f" providerId="ADAL" clId="{921897F3-359D-1445-86D7-2193B5F6F394}" dt="2024-01-14T12:28:56.899" v="855"/>
          <ac:inkMkLst>
            <pc:docMk/>
            <pc:sldMk cId="2303502608" sldId="331"/>
            <ac:inkMk id="1135" creationId="{B8F81CD3-E869-DCD2-1554-EAA254E26670}"/>
          </ac:inkMkLst>
        </pc:inkChg>
        <pc:inkChg chg="add mod">
          <ac:chgData name="Kokchun Giang" userId="67e2125d-ec8c-4323-9653-9824a2ad815f" providerId="ADAL" clId="{921897F3-359D-1445-86D7-2193B5F6F394}" dt="2024-01-14T12:28:56.899" v="855"/>
          <ac:inkMkLst>
            <pc:docMk/>
            <pc:sldMk cId="2303502608" sldId="331"/>
            <ac:inkMk id="1136" creationId="{1E45EF67-700A-9E03-ACAD-36A8C1CBDA9C}"/>
          </ac:inkMkLst>
        </pc:inkChg>
        <pc:inkChg chg="add del mod">
          <ac:chgData name="Kokchun Giang" userId="67e2125d-ec8c-4323-9653-9824a2ad815f" providerId="ADAL" clId="{921897F3-359D-1445-86D7-2193B5F6F394}" dt="2024-01-14T12:29:00.334" v="863" actId="9405"/>
          <ac:inkMkLst>
            <pc:docMk/>
            <pc:sldMk cId="2303502608" sldId="331"/>
            <ac:inkMk id="1138" creationId="{BDB38DF3-AE68-E300-768E-F36997F08FF7}"/>
          </ac:inkMkLst>
        </pc:inkChg>
        <pc:inkChg chg="add del mod">
          <ac:chgData name="Kokchun Giang" userId="67e2125d-ec8c-4323-9653-9824a2ad815f" providerId="ADAL" clId="{921897F3-359D-1445-86D7-2193B5F6F394}" dt="2024-01-14T12:29:00.020" v="862"/>
          <ac:inkMkLst>
            <pc:docMk/>
            <pc:sldMk cId="2303502608" sldId="331"/>
            <ac:inkMk id="1139" creationId="{73A4FCED-D669-66E4-97A9-63A553AB60EE}"/>
          </ac:inkMkLst>
        </pc:inkChg>
        <pc:inkChg chg="add del">
          <ac:chgData name="Kokchun Giang" userId="67e2125d-ec8c-4323-9653-9824a2ad815f" providerId="ADAL" clId="{921897F3-359D-1445-86D7-2193B5F6F394}" dt="2024-01-14T12:28:59.758" v="859" actId="9405"/>
          <ac:inkMkLst>
            <pc:docMk/>
            <pc:sldMk cId="2303502608" sldId="331"/>
            <ac:inkMk id="1140" creationId="{D8842E61-4AC1-58E0-C537-AFD48C9018F0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2" creationId="{8E4F74F2-0504-13D8-2680-81228A39B984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3" creationId="{B7DFBC29-FEC3-8B9B-36EB-C1DFD0BFCE0E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4" creationId="{D804FC25-BA80-446E-E164-6749ED0A9DD4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5" creationId="{AB9350F3-3700-4D16-AC10-59E9857A2C50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6" creationId="{7A7BA0FE-A90C-470E-74C8-E214BC966B89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7" creationId="{C7B8092B-E912-A83C-1D3D-5AF5FB048FCE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49" creationId="{640B4979-A950-9E82-A50B-B69688F289B6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50" creationId="{84A1411B-D543-B5D8-B9F7-E3CB97DA91BA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51" creationId="{B0800114-3908-79AA-DFB3-FFCE461A1BA3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52" creationId="{0EBE62E2-1C05-09AB-AA06-30361E5E1B9F}"/>
          </ac:inkMkLst>
        </pc:inkChg>
        <pc:inkChg chg="add del mod">
          <ac:chgData name="Kokchun Giang" userId="67e2125d-ec8c-4323-9653-9824a2ad815f" providerId="ADAL" clId="{921897F3-359D-1445-86D7-2193B5F6F394}" dt="2024-01-14T12:29:06.521" v="878"/>
          <ac:inkMkLst>
            <pc:docMk/>
            <pc:sldMk cId="2303502608" sldId="331"/>
            <ac:inkMk id="1153" creationId="{DC4F9185-339C-1AB9-1314-88F6CBC4D4A7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5" creationId="{7A327C5E-3D00-E57E-2899-A3508533D134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6" creationId="{A8C4CF04-F4EF-0F81-800D-D128CFD0741A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7" creationId="{CA806B34-C68F-3C3F-85E6-2AEEB22AB706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8" creationId="{6E8E20BA-6C00-7B1C-9864-055239D74F74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9" creationId="{23A8513E-AE3F-40C3-3EC8-A915697FC6C2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0" creationId="{4AC5C9CC-7872-53C2-7F67-488A5B086018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1" creationId="{55DFF48E-D752-E468-9476-087AE7BC2B55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2" creationId="{16772CA6-2431-2385-1F1D-090AE516A52B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3" creationId="{3084B1CB-A7E3-CBCF-90A4-4559BCF61E0A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4" creationId="{321248F4-DA51-E042-9CBC-99B5FFF9DAC6}"/>
          </ac:inkMkLst>
        </pc:inkChg>
        <pc:inkChg chg="add mod">
          <ac:chgData name="Kokchun Giang" userId="67e2125d-ec8c-4323-9653-9824a2ad815f" providerId="ADAL" clId="{921897F3-359D-1445-86D7-2193B5F6F394}" dt="2024-01-14T12:31:20.362" v="925" actId="164"/>
          <ac:inkMkLst>
            <pc:docMk/>
            <pc:sldMk cId="2303502608" sldId="331"/>
            <ac:inkMk id="1166" creationId="{99124757-5102-E834-4E65-B0EDC4827EE1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67" creationId="{B297C89A-F414-917A-FE11-998B514B836B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68" creationId="{4CA3DE40-2785-A167-BB8F-395FAC713C62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69" creationId="{E3EA400D-0BC5-1CB9-2E63-4FCEBB4BC76C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0" creationId="{323186DC-2CE2-95B2-09AC-0ACC77D79DD4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1" creationId="{19FD4D19-E5FB-65B8-C24E-2F641B2CFDDC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2" creationId="{F41DD12C-1EF6-4EC6-223E-FF56980AA8EA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3" creationId="{2EAC846A-9BB7-F068-2D3D-B4ACBB9FB58F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4" creationId="{635D9AB7-E69D-4267-BB19-E13D192B1A36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5" creationId="{962EA5F2-3557-F2CC-9E16-41EDBD0A1880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6" creationId="{797788AA-B68F-3723-284E-0BA0D742EC63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7" creationId="{C8E4C495-3864-D290-7AA2-DCAF8062BDE2}"/>
          </ac:inkMkLst>
        </pc:inkChg>
        <pc:cxnChg chg="mod">
          <ac:chgData name="Kokchun Giang" userId="67e2125d-ec8c-4323-9653-9824a2ad815f" providerId="ADAL" clId="{921897F3-359D-1445-86D7-2193B5F6F394}" dt="2024-01-14T12:17:33.932" v="132" actId="1076"/>
          <ac:cxnSpMkLst>
            <pc:docMk/>
            <pc:sldMk cId="2303502608" sldId="331"/>
            <ac:cxnSpMk id="2" creationId="{09C5C255-EBFE-9512-7876-1C3FD6CC2027}"/>
          </ac:cxnSpMkLst>
        </pc:cxnChg>
        <pc:cxnChg chg="mod">
          <ac:chgData name="Kokchun Giang" userId="67e2125d-ec8c-4323-9653-9824a2ad815f" providerId="ADAL" clId="{921897F3-359D-1445-86D7-2193B5F6F394}" dt="2024-01-14T12:30:26.478" v="913" actId="1076"/>
          <ac:cxnSpMkLst>
            <pc:docMk/>
            <pc:sldMk cId="2303502608" sldId="331"/>
            <ac:cxnSpMk id="392" creationId="{B2E2E143-5B8D-F970-4683-CE044061BD33}"/>
          </ac:cxnSpMkLst>
        </pc:cxnChg>
      </pc:sldChg>
    </pc:docChg>
  </pc:docChgLst>
  <pc:docChgLst>
    <pc:chgData name="Kokchun Giang" userId="67e2125d-ec8c-4323-9653-9824a2ad815f" providerId="ADAL" clId="{DCC54989-7FD2-5047-809B-27BA7E8DEEE2}"/>
    <pc:docChg chg="undo custSel addSld delSld modSld">
      <pc:chgData name="Kokchun Giang" userId="67e2125d-ec8c-4323-9653-9824a2ad815f" providerId="ADAL" clId="{DCC54989-7FD2-5047-809B-27BA7E8DEEE2}" dt="2024-01-25T20:17:19.218" v="2257"/>
      <pc:docMkLst>
        <pc:docMk/>
      </pc:docMkLst>
      <pc:sldChg chg="addSp delSp modSp mod">
        <pc:chgData name="Kokchun Giang" userId="67e2125d-ec8c-4323-9653-9824a2ad815f" providerId="ADAL" clId="{DCC54989-7FD2-5047-809B-27BA7E8DEEE2}" dt="2024-01-25T17:43:05.952" v="161" actId="14100"/>
        <pc:sldMkLst>
          <pc:docMk/>
          <pc:sldMk cId="2807130090" sldId="256"/>
        </pc:sldMkLst>
        <pc:spChg chg="mod">
          <ac:chgData name="Kokchun Giang" userId="67e2125d-ec8c-4323-9653-9824a2ad815f" providerId="ADAL" clId="{DCC54989-7FD2-5047-809B-27BA7E8DEEE2}" dt="2024-01-25T17:41:47.924" v="149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DCC54989-7FD2-5047-809B-27BA7E8DEEE2}" dt="2024-01-25T17:43:05.952" v="161" actId="14100"/>
          <ac:picMkLst>
            <pc:docMk/>
            <pc:sldMk cId="2807130090" sldId="256"/>
            <ac:picMk id="1026" creationId="{643870C4-7F8D-2293-6E12-E4E618DF4CD6}"/>
          </ac:picMkLst>
        </pc:picChg>
        <pc:picChg chg="del">
          <ac:chgData name="Kokchun Giang" userId="67e2125d-ec8c-4323-9653-9824a2ad815f" providerId="ADAL" clId="{DCC54989-7FD2-5047-809B-27BA7E8DEEE2}" dt="2024-01-25T17:42:52.039" v="157" actId="478"/>
          <ac:picMkLst>
            <pc:docMk/>
            <pc:sldMk cId="2807130090" sldId="256"/>
            <ac:picMk id="1028" creationId="{741B562B-24FB-D56B-AAFE-B786A7662802}"/>
          </ac:picMkLst>
        </pc:picChg>
      </pc:sldChg>
      <pc:sldChg chg="addSp delSp modSp mod delAnim modAnim">
        <pc:chgData name="Kokchun Giang" userId="67e2125d-ec8c-4323-9653-9824a2ad815f" providerId="ADAL" clId="{DCC54989-7FD2-5047-809B-27BA7E8DEEE2}" dt="2024-01-25T20:17:19.218" v="2257"/>
        <pc:sldMkLst>
          <pc:docMk/>
          <pc:sldMk cId="2303502608" sldId="331"/>
        </pc:sldMkLst>
        <pc:spChg chg="mod">
          <ac:chgData name="Kokchun Giang" userId="67e2125d-ec8c-4323-9653-9824a2ad815f" providerId="ADAL" clId="{DCC54989-7FD2-5047-809B-27BA7E8DEEE2}" dt="2024-01-25T17:48:05.749" v="286" actId="14100"/>
          <ac:spMkLst>
            <pc:docMk/>
            <pc:sldMk cId="2303502608" sldId="331"/>
            <ac:spMk id="28" creationId="{7E8C0D03-019A-279A-6AD5-A5E7BD2580DB}"/>
          </ac:spMkLst>
        </pc:spChg>
        <pc:spChg chg="del">
          <ac:chgData name="Kokchun Giang" userId="67e2125d-ec8c-4323-9653-9824a2ad815f" providerId="ADAL" clId="{DCC54989-7FD2-5047-809B-27BA7E8DEEE2}" dt="2024-01-25T17:42:35.731" v="152" actId="478"/>
          <ac:spMkLst>
            <pc:docMk/>
            <pc:sldMk cId="2303502608" sldId="331"/>
            <ac:spMk id="516" creationId="{E581D562-278C-CB69-F080-C04DC2B602C7}"/>
          </ac:spMkLst>
        </pc:s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37" creationId="{D8CD7F62-9E00-C114-4DF9-C26977BFB98B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77" creationId="{7E979BAF-22CC-063A-1A24-993C3B6C1044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78" creationId="{081E90D3-64A8-1A38-B469-D674C7358A40}"/>
          </ac:grpSpMkLst>
        </pc:grpChg>
        <pc:grpChg chg="del">
          <ac:chgData name="Kokchun Giang" userId="67e2125d-ec8c-4323-9653-9824a2ad815f" providerId="ADAL" clId="{DCC54989-7FD2-5047-809B-27BA7E8DEEE2}" dt="2024-01-25T17:42:33.620" v="151" actId="478"/>
          <ac:grpSpMkLst>
            <pc:docMk/>
            <pc:sldMk cId="2303502608" sldId="331"/>
            <ac:grpSpMk id="479" creationId="{0F0C6CBD-095A-9BB2-6D18-54068F44199A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80" creationId="{585AD799-F391-7403-EEB9-240D07749BD6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83" creationId="{050F617E-2057-27B9-0BA0-36417753A9DA}"/>
          </ac:grpSpMkLst>
        </pc:grpChg>
        <pc:grpChg chg="mod">
          <ac:chgData name="Kokchun Giang" userId="67e2125d-ec8c-4323-9653-9824a2ad815f" providerId="ADAL" clId="{DCC54989-7FD2-5047-809B-27BA7E8DEEE2}" dt="2024-01-25T20:10:13.889" v="2180" actId="164"/>
          <ac:grpSpMkLst>
            <pc:docMk/>
            <pc:sldMk cId="2303502608" sldId="331"/>
            <ac:grpSpMk id="487" creationId="{05400334-2D39-DB4A-A5F7-334822219313}"/>
          </ac:grpSpMkLst>
        </pc:grpChg>
        <pc:grpChg chg="mod">
          <ac:chgData name="Kokchun Giang" userId="67e2125d-ec8c-4323-9653-9824a2ad815f" providerId="ADAL" clId="{DCC54989-7FD2-5047-809B-27BA7E8DEEE2}" dt="2024-01-25T20:10:13.889" v="2180" actId="164"/>
          <ac:grpSpMkLst>
            <pc:docMk/>
            <pc:sldMk cId="2303502608" sldId="331"/>
            <ac:grpSpMk id="488" creationId="{263541AB-96F9-E2CC-BE20-418AF60D0622}"/>
          </ac:grpSpMkLst>
        </pc:grpChg>
        <pc:grpChg chg="del mod">
          <ac:chgData name="Kokchun Giang" userId="67e2125d-ec8c-4323-9653-9824a2ad815f" providerId="ADAL" clId="{DCC54989-7FD2-5047-809B-27BA7E8DEEE2}" dt="2024-01-25T17:50:47.491" v="307"/>
          <ac:grpSpMkLst>
            <pc:docMk/>
            <pc:sldMk cId="2303502608" sldId="331"/>
            <ac:grpSpMk id="493" creationId="{4353F3E0-D87A-C513-0B93-39E3DC48C9EC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510" creationId="{DA930E97-DC89-5C42-59BA-2657B7F1E04E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513" creationId="{E8DDF0CB-37BC-5D76-C171-20198B2819A9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514" creationId="{85606CD8-5103-EF70-C7F9-B7BF3C809245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515" creationId="{73CBE0EC-BB2E-3284-57EB-F3CD1FAE6668}"/>
          </ac:grpSpMkLst>
        </pc:grpChg>
        <pc:grpChg chg="mod">
          <ac:chgData name="Kokchun Giang" userId="67e2125d-ec8c-4323-9653-9824a2ad815f" providerId="ADAL" clId="{DCC54989-7FD2-5047-809B-27BA7E8DEEE2}" dt="2024-01-25T20:10:19.877" v="2181" actId="164"/>
          <ac:grpSpMkLst>
            <pc:docMk/>
            <pc:sldMk cId="2303502608" sldId="331"/>
            <ac:grpSpMk id="547" creationId="{BB0090BE-B770-21C7-3442-10B5D08041E9}"/>
          </ac:grpSpMkLst>
        </pc:grpChg>
        <pc:grpChg chg="mod">
          <ac:chgData name="Kokchun Giang" userId="67e2125d-ec8c-4323-9653-9824a2ad815f" providerId="ADAL" clId="{DCC54989-7FD2-5047-809B-27BA7E8DEEE2}" dt="2024-01-25T17:50:53.725" v="317"/>
          <ac:grpSpMkLst>
            <pc:docMk/>
            <pc:sldMk cId="2303502608" sldId="331"/>
            <ac:grpSpMk id="579" creationId="{F0C73BA4-E884-61C3-9E68-AB1D5AC6B1F3}"/>
          </ac:grpSpMkLst>
        </pc:grpChg>
        <pc:grpChg chg="mod">
          <ac:chgData name="Kokchun Giang" userId="67e2125d-ec8c-4323-9653-9824a2ad815f" providerId="ADAL" clId="{DCC54989-7FD2-5047-809B-27BA7E8DEEE2}" dt="2024-01-25T17:50:53.725" v="317"/>
          <ac:grpSpMkLst>
            <pc:docMk/>
            <pc:sldMk cId="2303502608" sldId="331"/>
            <ac:grpSpMk id="580" creationId="{E5C4AF58-F8E7-E98E-0914-BDCD68ABE4A1}"/>
          </ac:grpSpMkLst>
        </pc:grpChg>
        <pc:grpChg chg="mod">
          <ac:chgData name="Kokchun Giang" userId="67e2125d-ec8c-4323-9653-9824a2ad815f" providerId="ADAL" clId="{DCC54989-7FD2-5047-809B-27BA7E8DEEE2}" dt="2024-01-25T20:10:19.877" v="2181" actId="164"/>
          <ac:grpSpMkLst>
            <pc:docMk/>
            <pc:sldMk cId="2303502608" sldId="331"/>
            <ac:grpSpMk id="617" creationId="{C6B7878C-4A84-5FCC-CE2F-BE542B546D5B}"/>
          </ac:grpSpMkLst>
        </pc:grpChg>
        <pc:grpChg chg="mod">
          <ac:chgData name="Kokchun Giang" userId="67e2125d-ec8c-4323-9653-9824a2ad815f" providerId="ADAL" clId="{DCC54989-7FD2-5047-809B-27BA7E8DEEE2}" dt="2024-01-25T20:10:23.266" v="2182" actId="164"/>
          <ac:grpSpMkLst>
            <pc:docMk/>
            <pc:sldMk cId="2303502608" sldId="331"/>
            <ac:grpSpMk id="623" creationId="{941AB588-C463-FDE5-6198-A42720AB29AE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649" creationId="{191C0D97-B5D4-BA9F-AD57-85C71D0AB955}"/>
          </ac:grpSpMkLst>
        </pc:grpChg>
        <pc:grpChg chg="mod">
          <ac:chgData name="Kokchun Giang" userId="67e2125d-ec8c-4323-9653-9824a2ad815f" providerId="ADAL" clId="{DCC54989-7FD2-5047-809B-27BA7E8DEEE2}" dt="2024-01-25T20:10:23.266" v="2182" actId="164"/>
          <ac:grpSpMkLst>
            <pc:docMk/>
            <pc:sldMk cId="2303502608" sldId="331"/>
            <ac:grpSpMk id="784" creationId="{4B35ECE8-B523-CC17-046D-97A4465B237C}"/>
          </ac:grpSpMkLst>
        </pc:grpChg>
        <pc:grpChg chg="mod">
          <ac:chgData name="Kokchun Giang" userId="67e2125d-ec8c-4323-9653-9824a2ad815f" providerId="ADAL" clId="{DCC54989-7FD2-5047-809B-27BA7E8DEEE2}" dt="2024-01-25T20:10:23.266" v="2182" actId="164"/>
          <ac:grpSpMkLst>
            <pc:docMk/>
            <pc:sldMk cId="2303502608" sldId="331"/>
            <ac:grpSpMk id="785" creationId="{AD123B13-43B5-6E28-CCA0-8175088681E2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790" creationId="{9491FD81-0914-7BFF-0AE1-63CB5E480BB7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791" creationId="{2928BD2B-973A-0161-8976-53AB869B3F4F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792" creationId="{460532E1-3911-B8BB-370D-21BD7F414EBD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793" creationId="{E8C21EE4-D88C-18A2-B1E1-C7E514040225}"/>
          </ac:grpSpMkLst>
        </pc:grpChg>
        <pc:grpChg chg="del">
          <ac:chgData name="Kokchun Giang" userId="67e2125d-ec8c-4323-9653-9824a2ad815f" providerId="ADAL" clId="{DCC54989-7FD2-5047-809B-27BA7E8DEEE2}" dt="2024-01-25T17:42:45.492" v="156" actId="478"/>
          <ac:grpSpMkLst>
            <pc:docMk/>
            <pc:sldMk cId="2303502608" sldId="331"/>
            <ac:grpSpMk id="794" creationId="{B01AC7AE-5C49-DE29-F729-B34E81CA0B3D}"/>
          </ac:grpSpMkLst>
        </pc:grpChg>
        <pc:grpChg chg="del">
          <ac:chgData name="Kokchun Giang" userId="67e2125d-ec8c-4323-9653-9824a2ad815f" providerId="ADAL" clId="{DCC54989-7FD2-5047-809B-27BA7E8DEEE2}" dt="2024-01-25T17:42:45.492" v="156" actId="478"/>
          <ac:grpSpMkLst>
            <pc:docMk/>
            <pc:sldMk cId="2303502608" sldId="331"/>
            <ac:grpSpMk id="795" creationId="{614691FE-B391-F224-0FD4-67183BAED134}"/>
          </ac:grpSpMkLst>
        </pc:grpChg>
        <pc:grpChg chg="mod">
          <ac:chgData name="Kokchun Giang" userId="67e2125d-ec8c-4323-9653-9824a2ad815f" providerId="ADAL" clId="{DCC54989-7FD2-5047-809B-27BA7E8DEEE2}" dt="2024-01-25T17:51:31.257" v="372"/>
          <ac:grpSpMkLst>
            <pc:docMk/>
            <pc:sldMk cId="2303502608" sldId="331"/>
            <ac:grpSpMk id="807" creationId="{2BE90661-D8E2-C041-DBAB-61EAA69074D1}"/>
          </ac:grpSpMkLst>
        </pc:grpChg>
        <pc:grpChg chg="mod">
          <ac:chgData name="Kokchun Giang" userId="67e2125d-ec8c-4323-9653-9824a2ad815f" providerId="ADAL" clId="{DCC54989-7FD2-5047-809B-27BA7E8DEEE2}" dt="2024-01-25T17:51:31.257" v="372"/>
          <ac:grpSpMkLst>
            <pc:docMk/>
            <pc:sldMk cId="2303502608" sldId="331"/>
            <ac:grpSpMk id="808" creationId="{350A1C36-05D4-FEA8-DE8B-D0C515F05AD8}"/>
          </ac:grpSpMkLst>
        </pc:grpChg>
        <pc:grpChg chg="mod">
          <ac:chgData name="Kokchun Giang" userId="67e2125d-ec8c-4323-9653-9824a2ad815f" providerId="ADAL" clId="{DCC54989-7FD2-5047-809B-27BA7E8DEEE2}" dt="2024-01-25T17:51:31.257" v="372"/>
          <ac:grpSpMkLst>
            <pc:docMk/>
            <pc:sldMk cId="2303502608" sldId="331"/>
            <ac:grpSpMk id="809" creationId="{48D53DF0-268B-F136-1A82-59FF26918FC8}"/>
          </ac:grpSpMkLst>
        </pc:grpChg>
        <pc:grpChg chg="mod">
          <ac:chgData name="Kokchun Giang" userId="67e2125d-ec8c-4323-9653-9824a2ad815f" providerId="ADAL" clId="{DCC54989-7FD2-5047-809B-27BA7E8DEEE2}" dt="2024-01-25T20:10:25.779" v="2183" actId="164"/>
          <ac:grpSpMkLst>
            <pc:docMk/>
            <pc:sldMk cId="2303502608" sldId="331"/>
            <ac:grpSpMk id="818" creationId="{06BCC809-57EF-1A97-977A-D5BBCB8536BB}"/>
          </ac:grpSpMkLst>
        </pc:grpChg>
        <pc:grpChg chg="mod">
          <ac:chgData name="Kokchun Giang" userId="67e2125d-ec8c-4323-9653-9824a2ad815f" providerId="ADAL" clId="{DCC54989-7FD2-5047-809B-27BA7E8DEEE2}" dt="2024-01-25T20:10:25.779" v="2183" actId="164"/>
          <ac:grpSpMkLst>
            <pc:docMk/>
            <pc:sldMk cId="2303502608" sldId="331"/>
            <ac:grpSpMk id="819" creationId="{C3C69143-77B3-BB2D-3FED-78E4734A331C}"/>
          </ac:grpSpMkLst>
        </pc:grpChg>
        <pc:grpChg chg="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837" creationId="{C76A4BEF-F415-30E9-6C0F-B9EC85387BAE}"/>
          </ac:grpSpMkLst>
        </pc:grpChg>
        <pc:grpChg chg="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838" creationId="{530C0733-427D-1C36-1AF4-EE0F90E26CB4}"/>
          </ac:grpSpMkLst>
        </pc:grpChg>
        <pc:grpChg chg="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839" creationId="{5E97A514-85C4-A5F8-0337-5E6998B9B8B7}"/>
          </ac:grpSpMkLst>
        </pc:grpChg>
        <pc:grpChg chg="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845" creationId="{BE36C00D-C273-F0ED-F03F-F8CCE7610D8F}"/>
          </ac:grpSpMkLst>
        </pc:grpChg>
        <pc:grpChg chg="del mod">
          <ac:chgData name="Kokchun Giang" userId="67e2125d-ec8c-4323-9653-9824a2ad815f" providerId="ADAL" clId="{DCC54989-7FD2-5047-809B-27BA7E8DEEE2}" dt="2024-01-25T17:52:08.368" v="419"/>
          <ac:grpSpMkLst>
            <pc:docMk/>
            <pc:sldMk cId="2303502608" sldId="331"/>
            <ac:grpSpMk id="853" creationId="{238ED834-1664-398D-6151-22E3FF916F61}"/>
          </ac:grpSpMkLst>
        </pc:grpChg>
        <pc:grpChg chg="del mod">
          <ac:chgData name="Kokchun Giang" userId="67e2125d-ec8c-4323-9653-9824a2ad815f" providerId="ADAL" clId="{DCC54989-7FD2-5047-809B-27BA7E8DEEE2}" dt="2024-01-25T17:52:11.401" v="426"/>
          <ac:grpSpMkLst>
            <pc:docMk/>
            <pc:sldMk cId="2303502608" sldId="331"/>
            <ac:grpSpMk id="855" creationId="{14029E67-7EC9-49EA-B3F6-B114714E75EA}"/>
          </ac:grpSpMkLst>
        </pc:grpChg>
        <pc:grpChg chg="mod">
          <ac:chgData name="Kokchun Giang" userId="67e2125d-ec8c-4323-9653-9824a2ad815f" providerId="ADAL" clId="{DCC54989-7FD2-5047-809B-27BA7E8DEEE2}" dt="2024-01-25T20:10:35.563" v="2185" actId="164"/>
          <ac:grpSpMkLst>
            <pc:docMk/>
            <pc:sldMk cId="2303502608" sldId="331"/>
            <ac:grpSpMk id="862" creationId="{FBB338EB-0D30-AFAA-8B89-6C32C3F7BA11}"/>
          </ac:grpSpMkLst>
        </pc:grpChg>
        <pc:grpChg chg="mod">
          <ac:chgData name="Kokchun Giang" userId="67e2125d-ec8c-4323-9653-9824a2ad815f" providerId="ADAL" clId="{DCC54989-7FD2-5047-809B-27BA7E8DEEE2}" dt="2024-01-25T17:52:15.888" v="431"/>
          <ac:grpSpMkLst>
            <pc:docMk/>
            <pc:sldMk cId="2303502608" sldId="331"/>
            <ac:grpSpMk id="865" creationId="{F5220F47-40D0-EF49-8B18-5AF083D5DDA1}"/>
          </ac:grpSpMkLst>
        </pc:grpChg>
        <pc:grpChg chg="mod">
          <ac:chgData name="Kokchun Giang" userId="67e2125d-ec8c-4323-9653-9824a2ad815f" providerId="ADAL" clId="{DCC54989-7FD2-5047-809B-27BA7E8DEEE2}" dt="2024-01-25T20:10:35.563" v="2185" actId="164"/>
          <ac:grpSpMkLst>
            <pc:docMk/>
            <pc:sldMk cId="2303502608" sldId="331"/>
            <ac:grpSpMk id="879" creationId="{9ECF31D8-5777-83CC-01AE-9693D1DF68C0}"/>
          </ac:grpSpMkLst>
        </pc:grpChg>
        <pc:grpChg chg="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889" creationId="{6920790D-22A5-481B-11F5-98B670DC3150}"/>
          </ac:grpSpMkLst>
        </pc:grpChg>
        <pc:grpChg chg="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892" creationId="{848115DE-C554-B35C-474A-67A44FE89EC9}"/>
          </ac:grpSpMkLst>
        </pc:grpChg>
        <pc:grpChg chg="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900" creationId="{5D91A447-B3E7-D063-55C7-12F6FDBFB78B}"/>
          </ac:grpSpMkLst>
        </pc:grpChg>
        <pc:grpChg chg="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903" creationId="{171FAFFA-C8CA-2A0C-04BA-3CB9FFC3CAE1}"/>
          </ac:grpSpMkLst>
        </pc:grpChg>
        <pc:grpChg chg="mod">
          <ac:chgData name="Kokchun Giang" userId="67e2125d-ec8c-4323-9653-9824a2ad815f" providerId="ADAL" clId="{DCC54989-7FD2-5047-809B-27BA7E8DEEE2}" dt="2024-01-25T18:02:39.676" v="862" actId="164"/>
          <ac:grpSpMkLst>
            <pc:docMk/>
            <pc:sldMk cId="2303502608" sldId="331"/>
            <ac:grpSpMk id="915" creationId="{5B226A96-1E2E-5C5A-5C62-B30A38889C5E}"/>
          </ac:grpSpMkLst>
        </pc:grpChg>
        <pc:grpChg chg="mod">
          <ac:chgData name="Kokchun Giang" userId="67e2125d-ec8c-4323-9653-9824a2ad815f" providerId="ADAL" clId="{DCC54989-7FD2-5047-809B-27BA7E8DEEE2}" dt="2024-01-25T18:02:39.676" v="862" actId="164"/>
          <ac:grpSpMkLst>
            <pc:docMk/>
            <pc:sldMk cId="2303502608" sldId="331"/>
            <ac:grpSpMk id="916" creationId="{6B4CDB76-A1BB-B33E-CCCF-1DB91608F600}"/>
          </ac:grpSpMkLst>
        </pc:grpChg>
        <pc:grpChg chg="mod">
          <ac:chgData name="Kokchun Giang" userId="67e2125d-ec8c-4323-9653-9824a2ad815f" providerId="ADAL" clId="{DCC54989-7FD2-5047-809B-27BA7E8DEEE2}" dt="2024-01-25T17:53:43.002" v="488"/>
          <ac:grpSpMkLst>
            <pc:docMk/>
            <pc:sldMk cId="2303502608" sldId="331"/>
            <ac:grpSpMk id="920" creationId="{ABE259AE-3D8C-B52F-D619-B3D04AFCD355}"/>
          </ac:grpSpMkLst>
        </pc:grpChg>
        <pc:grpChg chg="mod">
          <ac:chgData name="Kokchun Giang" userId="67e2125d-ec8c-4323-9653-9824a2ad815f" providerId="ADAL" clId="{DCC54989-7FD2-5047-809B-27BA7E8DEEE2}" dt="2024-01-25T18:02:33.313" v="861" actId="1076"/>
          <ac:grpSpMkLst>
            <pc:docMk/>
            <pc:sldMk cId="2303502608" sldId="331"/>
            <ac:grpSpMk id="927" creationId="{55F19EF0-859E-E389-46D4-28CFB8EA4327}"/>
          </ac:grpSpMkLst>
        </pc:grpChg>
        <pc:grpChg chg="del mod">
          <ac:chgData name="Kokchun Giang" userId="67e2125d-ec8c-4323-9653-9824a2ad815f" providerId="ADAL" clId="{DCC54989-7FD2-5047-809B-27BA7E8DEEE2}" dt="2024-01-25T17:55:01.118" v="537"/>
          <ac:grpSpMkLst>
            <pc:docMk/>
            <pc:sldMk cId="2303502608" sldId="331"/>
            <ac:grpSpMk id="936" creationId="{F624FB0F-2F40-3723-57EB-51582BE0AD0A}"/>
          </ac:grpSpMkLst>
        </pc:grpChg>
        <pc:grpChg chg="add del mod">
          <ac:chgData name="Kokchun Giang" userId="67e2125d-ec8c-4323-9653-9824a2ad815f" providerId="ADAL" clId="{DCC54989-7FD2-5047-809B-27BA7E8DEEE2}" dt="2024-01-25T17:55:01.120" v="542"/>
          <ac:grpSpMkLst>
            <pc:docMk/>
            <pc:sldMk cId="2303502608" sldId="331"/>
            <ac:grpSpMk id="937" creationId="{3316DC38-AC04-2ED9-D668-1446A36582FA}"/>
          </ac:grpSpMkLst>
        </pc:grpChg>
        <pc:grpChg chg="add del mod">
          <ac:chgData name="Kokchun Giang" userId="67e2125d-ec8c-4323-9653-9824a2ad815f" providerId="ADAL" clId="{DCC54989-7FD2-5047-809B-27BA7E8DEEE2}" dt="2024-01-25T17:55:01.119" v="541"/>
          <ac:grpSpMkLst>
            <pc:docMk/>
            <pc:sldMk cId="2303502608" sldId="331"/>
            <ac:grpSpMk id="942" creationId="{3DDE0028-08F9-F6A0-AA44-E06E4730F76B}"/>
          </ac:grpSpMkLst>
        </pc:grpChg>
        <pc:grpChg chg="mod">
          <ac:chgData name="Kokchun Giang" userId="67e2125d-ec8c-4323-9653-9824a2ad815f" providerId="ADAL" clId="{DCC54989-7FD2-5047-809B-27BA7E8DEEE2}" dt="2024-01-25T17:54:56.588" v="533"/>
          <ac:grpSpMkLst>
            <pc:docMk/>
            <pc:sldMk cId="2303502608" sldId="331"/>
            <ac:grpSpMk id="944" creationId="{CF921AD7-9532-B6D4-57E4-EB8906C9F02C}"/>
          </ac:grpSpMkLst>
        </pc:grpChg>
        <pc:grpChg chg="mod">
          <ac:chgData name="Kokchun Giang" userId="67e2125d-ec8c-4323-9653-9824a2ad815f" providerId="ADAL" clId="{DCC54989-7FD2-5047-809B-27BA7E8DEEE2}" dt="2024-01-25T17:54:55.752" v="528"/>
          <ac:grpSpMkLst>
            <pc:docMk/>
            <pc:sldMk cId="2303502608" sldId="331"/>
            <ac:grpSpMk id="949" creationId="{0C932FCB-0CD2-E377-85D7-7CB0372EC65F}"/>
          </ac:grpSpMkLst>
        </pc:grpChg>
        <pc:grpChg chg="add del mod">
          <ac:chgData name="Kokchun Giang" userId="67e2125d-ec8c-4323-9653-9824a2ad815f" providerId="ADAL" clId="{DCC54989-7FD2-5047-809B-27BA7E8DEEE2}" dt="2024-01-25T17:54:55.548" v="526"/>
          <ac:grpSpMkLst>
            <pc:docMk/>
            <pc:sldMk cId="2303502608" sldId="331"/>
            <ac:grpSpMk id="951" creationId="{9DC214EA-B142-7763-2BE9-553E04252F8C}"/>
          </ac:grpSpMkLst>
        </pc:grpChg>
        <pc:grpChg chg="mod">
          <ac:chgData name="Kokchun Giang" userId="67e2125d-ec8c-4323-9653-9824a2ad815f" providerId="ADAL" clId="{DCC54989-7FD2-5047-809B-27BA7E8DEEE2}" dt="2024-01-25T17:54:55.290" v="524"/>
          <ac:grpSpMkLst>
            <pc:docMk/>
            <pc:sldMk cId="2303502608" sldId="331"/>
            <ac:grpSpMk id="953" creationId="{220DFB54-0418-7B86-80D1-71294E984F71}"/>
          </ac:grpSpMkLst>
        </pc:grpChg>
        <pc:grpChg chg="del mod">
          <ac:chgData name="Kokchun Giang" userId="67e2125d-ec8c-4323-9653-9824a2ad815f" providerId="ADAL" clId="{DCC54989-7FD2-5047-809B-27BA7E8DEEE2}" dt="2024-01-25T17:55:29.939" v="572"/>
          <ac:grpSpMkLst>
            <pc:docMk/>
            <pc:sldMk cId="2303502608" sldId="331"/>
            <ac:grpSpMk id="959" creationId="{E0E4DA06-AE3D-B367-B978-9D57078E7DE1}"/>
          </ac:grpSpMkLst>
        </pc:grpChg>
        <pc:grpChg chg="del mod">
          <ac:chgData name="Kokchun Giang" userId="67e2125d-ec8c-4323-9653-9824a2ad815f" providerId="ADAL" clId="{DCC54989-7FD2-5047-809B-27BA7E8DEEE2}" dt="2024-01-25T17:55:29.940" v="573"/>
          <ac:grpSpMkLst>
            <pc:docMk/>
            <pc:sldMk cId="2303502608" sldId="331"/>
            <ac:grpSpMk id="969" creationId="{58D2B423-AA34-09DC-3A73-E9B44A6F1DE4}"/>
          </ac:grpSpMkLst>
        </pc:grpChg>
        <pc:grpChg chg="del mod">
          <ac:chgData name="Kokchun Giang" userId="67e2125d-ec8c-4323-9653-9824a2ad815f" providerId="ADAL" clId="{DCC54989-7FD2-5047-809B-27BA7E8DEEE2}" dt="2024-01-25T17:55:29.937" v="568"/>
          <ac:grpSpMkLst>
            <pc:docMk/>
            <pc:sldMk cId="2303502608" sldId="331"/>
            <ac:grpSpMk id="970" creationId="{7A2E016C-4CD9-8596-AE03-37BB8DB3DEC0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79" creationId="{53BF937C-1209-0FC5-0C1B-BD7F6524256F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80" creationId="{9FB9E86B-A8CD-200F-A3BC-4DF964BD3CA0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85" creationId="{F0A3B7CB-0A6B-DEDD-244B-310247F33C7D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88" creationId="{761251A4-5E0F-60DB-8D6C-E9E9D83D55EA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94" creationId="{A7C824B9-E214-C137-C45F-9604D6DB5CFB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1008" creationId="{459A7E4F-7181-9F21-48BD-E6475AE3EF64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1009" creationId="{F68525BF-9959-56B1-3636-C6B616C56D49}"/>
          </ac:grpSpMkLst>
        </pc:grpChg>
        <pc:grpChg chg="mod">
          <ac:chgData name="Kokchun Giang" userId="67e2125d-ec8c-4323-9653-9824a2ad815f" providerId="ADAL" clId="{DCC54989-7FD2-5047-809B-27BA7E8DEEE2}" dt="2024-01-25T20:10:50.336" v="2187" actId="164"/>
          <ac:grpSpMkLst>
            <pc:docMk/>
            <pc:sldMk cId="2303502608" sldId="331"/>
            <ac:grpSpMk id="1026" creationId="{5D393BD0-0EF9-4E71-F1CD-6E9FC179B383}"/>
          </ac:grpSpMkLst>
        </pc:grpChg>
        <pc:grpChg chg="mod">
          <ac:chgData name="Kokchun Giang" userId="67e2125d-ec8c-4323-9653-9824a2ad815f" providerId="ADAL" clId="{DCC54989-7FD2-5047-809B-27BA7E8DEEE2}" dt="2024-01-25T20:10:50.336" v="2187" actId="164"/>
          <ac:grpSpMkLst>
            <pc:docMk/>
            <pc:sldMk cId="2303502608" sldId="331"/>
            <ac:grpSpMk id="1027" creationId="{23A8F124-B95B-83F0-C35A-1FA9F9343175}"/>
          </ac:grpSpMkLst>
        </pc:grpChg>
        <pc:grpChg chg="mod">
          <ac:chgData name="Kokchun Giang" userId="67e2125d-ec8c-4323-9653-9824a2ad815f" providerId="ADAL" clId="{DCC54989-7FD2-5047-809B-27BA7E8DEEE2}" dt="2024-01-25T17:56:47.865" v="652" actId="164"/>
          <ac:grpSpMkLst>
            <pc:docMk/>
            <pc:sldMk cId="2303502608" sldId="331"/>
            <ac:grpSpMk id="1035" creationId="{C8ABCF18-1F75-791F-B8D9-D77D5EB17237}"/>
          </ac:grpSpMkLst>
        </pc:grpChg>
        <pc:grpChg chg="del mod">
          <ac:chgData name="Kokchun Giang" userId="67e2125d-ec8c-4323-9653-9824a2ad815f" providerId="ADAL" clId="{DCC54989-7FD2-5047-809B-27BA7E8DEEE2}" dt="2024-01-25T17:56:30.298" v="642"/>
          <ac:grpSpMkLst>
            <pc:docMk/>
            <pc:sldMk cId="2303502608" sldId="331"/>
            <ac:grpSpMk id="1038" creationId="{5FCB66EB-2A04-C4C4-FADE-76F9F030886F}"/>
          </ac:grpSpMkLst>
        </pc:grpChg>
        <pc:grpChg chg="mod">
          <ac:chgData name="Kokchun Giang" userId="67e2125d-ec8c-4323-9653-9824a2ad815f" providerId="ADAL" clId="{DCC54989-7FD2-5047-809B-27BA7E8DEEE2}" dt="2024-01-25T17:56:47.865" v="652" actId="164"/>
          <ac:grpSpMkLst>
            <pc:docMk/>
            <pc:sldMk cId="2303502608" sldId="331"/>
            <ac:grpSpMk id="1040" creationId="{DE69EF09-5074-B764-0ADD-C548CCE7500F}"/>
          </ac:grpSpMkLst>
        </pc:grpChg>
        <pc:grpChg chg="mod">
          <ac:chgData name="Kokchun Giang" userId="67e2125d-ec8c-4323-9653-9824a2ad815f" providerId="ADAL" clId="{DCC54989-7FD2-5047-809B-27BA7E8DEEE2}" dt="2024-01-25T17:56:47.865" v="652" actId="164"/>
          <ac:grpSpMkLst>
            <pc:docMk/>
            <pc:sldMk cId="2303502608" sldId="331"/>
            <ac:grpSpMk id="1049" creationId="{1EA45EB9-D2FA-F683-00C7-995FCC86A05B}"/>
          </ac:grpSpMkLst>
        </pc:grpChg>
        <pc:grpChg chg="add 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50" creationId="{70A214DD-8F55-4D0E-2CC0-52D50F7A6CA7}"/>
          </ac:grpSpMkLst>
        </pc:grpChg>
        <pc:grpChg chg="del mod">
          <ac:chgData name="Kokchun Giang" userId="67e2125d-ec8c-4323-9653-9824a2ad815f" providerId="ADAL" clId="{DCC54989-7FD2-5047-809B-27BA7E8DEEE2}" dt="2024-01-25T17:57:08.440" v="665"/>
          <ac:grpSpMkLst>
            <pc:docMk/>
            <pc:sldMk cId="2303502608" sldId="331"/>
            <ac:grpSpMk id="1054" creationId="{561E0402-3C09-3333-0407-C45D80A26E43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62" creationId="{AFB52E07-DAE3-D07F-3232-0D05F5660B46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65" creationId="{F18337AC-FC86-13D0-6429-6969D1747117}"/>
          </ac:grpSpMkLst>
        </pc:grpChg>
        <pc:grpChg chg="del mod">
          <ac:chgData name="Kokchun Giang" userId="67e2125d-ec8c-4323-9653-9824a2ad815f" providerId="ADAL" clId="{DCC54989-7FD2-5047-809B-27BA7E8DEEE2}" dt="2024-01-25T17:57:14.883" v="678"/>
          <ac:grpSpMkLst>
            <pc:docMk/>
            <pc:sldMk cId="2303502608" sldId="331"/>
            <ac:grpSpMk id="1070" creationId="{59E13571-CC89-4785-CBF5-DFD96858F1C3}"/>
          </ac:grpSpMkLst>
        </pc:grpChg>
        <pc:grpChg chg="del mod">
          <ac:chgData name="Kokchun Giang" userId="67e2125d-ec8c-4323-9653-9824a2ad815f" providerId="ADAL" clId="{DCC54989-7FD2-5047-809B-27BA7E8DEEE2}" dt="2024-01-25T17:57:16.104" v="681"/>
          <ac:grpSpMkLst>
            <pc:docMk/>
            <pc:sldMk cId="2303502608" sldId="331"/>
            <ac:grpSpMk id="1075" creationId="{826A23BB-E359-D9BA-6575-98ECFE3A4B79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78" creationId="{178E400D-DB33-4C91-F26E-D58738F32CBF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81" creationId="{A912777D-95C0-E40E-7C72-C0686A2DE528}"/>
          </ac:grpSpMkLst>
        </pc:grpChg>
        <pc:grpChg chg="mod">
          <ac:chgData name="Kokchun Giang" userId="67e2125d-ec8c-4323-9653-9824a2ad815f" providerId="ADAL" clId="{DCC54989-7FD2-5047-809B-27BA7E8DEEE2}" dt="2024-01-25T17:57:26.130" v="693"/>
          <ac:grpSpMkLst>
            <pc:docMk/>
            <pc:sldMk cId="2303502608" sldId="331"/>
            <ac:grpSpMk id="1088" creationId="{BDAEF6CF-A548-F6DB-536B-D60BF8FEA910}"/>
          </ac:grpSpMkLst>
        </pc:grpChg>
        <pc:grpChg chg="del mod">
          <ac:chgData name="Kokchun Giang" userId="67e2125d-ec8c-4323-9653-9824a2ad815f" providerId="ADAL" clId="{DCC54989-7FD2-5047-809B-27BA7E8DEEE2}" dt="2024-01-25T17:57:40.447" v="713"/>
          <ac:grpSpMkLst>
            <pc:docMk/>
            <pc:sldMk cId="2303502608" sldId="331"/>
            <ac:grpSpMk id="1099" creationId="{CD843A5E-2C73-FE2F-1DDC-4C25B85963AD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103" creationId="{8120E387-BC3A-2237-5898-ABDFD0CE4FC0}"/>
          </ac:grpSpMkLst>
        </pc:grpChg>
        <pc:grpChg chg="mod">
          <ac:chgData name="Kokchun Giang" userId="67e2125d-ec8c-4323-9653-9824a2ad815f" providerId="ADAL" clId="{DCC54989-7FD2-5047-809B-27BA7E8DEEE2}" dt="2024-01-25T17:58:46.120" v="722"/>
          <ac:grpSpMkLst>
            <pc:docMk/>
            <pc:sldMk cId="2303502608" sldId="331"/>
            <ac:grpSpMk id="1110" creationId="{1BEC7C59-37EC-7574-441D-C109328A10A2}"/>
          </ac:grpSpMkLst>
        </pc:grpChg>
        <pc:grpChg chg="mod">
          <ac:chgData name="Kokchun Giang" userId="67e2125d-ec8c-4323-9653-9824a2ad815f" providerId="ADAL" clId="{DCC54989-7FD2-5047-809B-27BA7E8DEEE2}" dt="2024-01-25T17:58:46.120" v="722"/>
          <ac:grpSpMkLst>
            <pc:docMk/>
            <pc:sldMk cId="2303502608" sldId="331"/>
            <ac:grpSpMk id="1111" creationId="{E447150C-EE6B-7E59-24B0-4293D9A0F41F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24" creationId="{579D02B0-2A77-1B09-A08D-C6EC37C9C54D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25" creationId="{6639D742-A978-0C5D-3227-197A04968473}"/>
          </ac:grpSpMkLst>
        </pc:grpChg>
        <pc:grpChg chg="del mod">
          <ac:chgData name="Kokchun Giang" userId="67e2125d-ec8c-4323-9653-9824a2ad815f" providerId="ADAL" clId="{DCC54989-7FD2-5047-809B-27BA7E8DEEE2}" dt="2024-01-25T17:58:59.267" v="748"/>
          <ac:grpSpMkLst>
            <pc:docMk/>
            <pc:sldMk cId="2303502608" sldId="331"/>
            <ac:grpSpMk id="1134" creationId="{427E0591-E629-5F9B-9E52-5BDF2B1756A9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36" creationId="{87FC3810-A43F-D1D8-D674-648DB3DD84D4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42" creationId="{EC41D25C-863D-D760-8F3B-732575424A76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50" creationId="{5F5319B3-2E42-5B1A-FC43-BC7A43E8E920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51" creationId="{33618BA7-36E2-D372-D3AF-57FD9077ED6C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59" creationId="{3BAB8289-6FF5-E0C1-F0FA-39D164E00615}"/>
          </ac:grpSpMkLst>
        </pc:grpChg>
        <pc:grpChg chg="mod">
          <ac:chgData name="Kokchun Giang" userId="67e2125d-ec8c-4323-9653-9824a2ad815f" providerId="ADAL" clId="{DCC54989-7FD2-5047-809B-27BA7E8DEEE2}" dt="2024-01-25T18:01:46.560" v="851" actId="1076"/>
          <ac:grpSpMkLst>
            <pc:docMk/>
            <pc:sldMk cId="2303502608" sldId="331"/>
            <ac:grpSpMk id="1171" creationId="{BCD7548A-849C-1182-55DC-833E83E239C5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183" creationId="{6CD733FA-227D-CB6E-4A8C-8B0BAB55B101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184" creationId="{AD3C574A-9C19-B867-B231-EFC9C8FF422C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196" creationId="{F6DB8061-328E-045A-4B6D-74E40C77797D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197" creationId="{52D4CAD2-1F09-7CBF-03EB-0D6847C4212D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203" creationId="{1BC9DDA0-0EF9-BE92-0010-3280EA27A45B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21" creationId="{C37F8580-352C-20FE-FC1F-BD1C929F7772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22" creationId="{AD83175F-9F7E-8F1F-E647-93C59C407A17}"/>
          </ac:grpSpMkLst>
        </pc:grpChg>
        <pc:grpChg chg="del mod">
          <ac:chgData name="Kokchun Giang" userId="67e2125d-ec8c-4323-9653-9824a2ad815f" providerId="ADAL" clId="{DCC54989-7FD2-5047-809B-27BA7E8DEEE2}" dt="2024-01-25T18:01:26.717" v="837"/>
          <ac:grpSpMkLst>
            <pc:docMk/>
            <pc:sldMk cId="2303502608" sldId="331"/>
            <ac:grpSpMk id="1223" creationId="{91B5F392-54E0-1BD9-215F-5551E7998F14}"/>
          </ac:grpSpMkLst>
        </pc:grpChg>
        <pc:grpChg chg="del mod">
          <ac:chgData name="Kokchun Giang" userId="67e2125d-ec8c-4323-9653-9824a2ad815f" providerId="ADAL" clId="{DCC54989-7FD2-5047-809B-27BA7E8DEEE2}" dt="2024-01-25T18:01:26.717" v="837"/>
          <ac:grpSpMkLst>
            <pc:docMk/>
            <pc:sldMk cId="2303502608" sldId="331"/>
            <ac:grpSpMk id="1224" creationId="{0A66B841-454F-E8D0-B115-083612D6E057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31" creationId="{7DF8BEBF-97D0-0DA9-6749-2932C8F1428A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32" creationId="{44B363EE-81CD-4981-7DF9-C409808F6D92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45" creationId="{93FF4455-7130-2925-8CDF-3DDE6DE3CC50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54" creationId="{93DBC631-FC73-EC5E-B3CF-C2658F03501F}"/>
          </ac:grpSpMkLst>
        </pc:grpChg>
        <pc:grpChg chg="add 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1255" creationId="{E5514F1B-7CCF-51C3-F30F-87B98A483826}"/>
          </ac:grpSpMkLst>
        </pc:grpChg>
        <pc:grpChg chg="add mod">
          <ac:chgData name="Kokchun Giang" userId="67e2125d-ec8c-4323-9653-9824a2ad815f" providerId="ADAL" clId="{DCC54989-7FD2-5047-809B-27BA7E8DEEE2}" dt="2024-01-25T18:02:48.257" v="865" actId="1076"/>
          <ac:grpSpMkLst>
            <pc:docMk/>
            <pc:sldMk cId="2303502608" sldId="331"/>
            <ac:grpSpMk id="1256" creationId="{791734F2-99C6-36AF-78F2-C888515970F5}"/>
          </ac:grpSpMkLst>
        </pc:grpChg>
        <pc:grpChg chg="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72" creationId="{3DFD5F6A-8815-9708-F472-219F8E0C7C07}"/>
          </ac:grpSpMkLst>
        </pc:grpChg>
        <pc:grpChg chg="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73" creationId="{D1D519B4-DD4F-FF0D-D969-D8899D0DFFEA}"/>
          </ac:grpSpMkLst>
        </pc:grpChg>
        <pc:grpChg chg="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74" creationId="{1E274601-16C7-F17F-CA2A-C194948868DD}"/>
          </ac:grpSpMkLst>
        </pc:grpChg>
        <pc:grpChg chg="del mod">
          <ac:chgData name="Kokchun Giang" userId="67e2125d-ec8c-4323-9653-9824a2ad815f" providerId="ADAL" clId="{DCC54989-7FD2-5047-809B-27BA7E8DEEE2}" dt="2024-01-25T18:03:06.866" v="893"/>
          <ac:grpSpMkLst>
            <pc:docMk/>
            <pc:sldMk cId="2303502608" sldId="331"/>
            <ac:grpSpMk id="1281" creationId="{C976088B-0C2E-ED1F-2C62-97E13963DC6F}"/>
          </ac:grpSpMkLst>
        </pc:grpChg>
        <pc:grpChg chg="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86" creationId="{7188BC9F-63F6-4780-D2F0-A460B7EE7C7E}"/>
          </ac:grpSpMkLst>
        </pc:grpChg>
        <pc:grpChg chg="add mod">
          <ac:chgData name="Kokchun Giang" userId="67e2125d-ec8c-4323-9653-9824a2ad815f" providerId="ADAL" clId="{DCC54989-7FD2-5047-809B-27BA7E8DEEE2}" dt="2024-01-25T20:10:13.889" v="2180" actId="164"/>
          <ac:grpSpMkLst>
            <pc:docMk/>
            <pc:sldMk cId="2303502608" sldId="331"/>
            <ac:grpSpMk id="1288" creationId="{89DE4184-C38E-96C3-6869-FAB9C597B41E}"/>
          </ac:grpSpMkLst>
        </pc:grpChg>
        <pc:grpChg chg="add mod">
          <ac:chgData name="Kokchun Giang" userId="67e2125d-ec8c-4323-9653-9824a2ad815f" providerId="ADAL" clId="{DCC54989-7FD2-5047-809B-27BA7E8DEEE2}" dt="2024-01-25T20:10:19.877" v="2181" actId="164"/>
          <ac:grpSpMkLst>
            <pc:docMk/>
            <pc:sldMk cId="2303502608" sldId="331"/>
            <ac:grpSpMk id="1289" creationId="{5688F862-711A-AE56-2F72-FC0388092A0F}"/>
          </ac:grpSpMkLst>
        </pc:grpChg>
        <pc:grpChg chg="add mod">
          <ac:chgData name="Kokchun Giang" userId="67e2125d-ec8c-4323-9653-9824a2ad815f" providerId="ADAL" clId="{DCC54989-7FD2-5047-809B-27BA7E8DEEE2}" dt="2024-01-25T20:10:23.266" v="2182" actId="164"/>
          <ac:grpSpMkLst>
            <pc:docMk/>
            <pc:sldMk cId="2303502608" sldId="331"/>
            <ac:grpSpMk id="1290" creationId="{6A4A45D1-18C3-3405-A806-4048A80343AD}"/>
          </ac:grpSpMkLst>
        </pc:grpChg>
        <pc:grpChg chg="add mod">
          <ac:chgData name="Kokchun Giang" userId="67e2125d-ec8c-4323-9653-9824a2ad815f" providerId="ADAL" clId="{DCC54989-7FD2-5047-809B-27BA7E8DEEE2}" dt="2024-01-25T20:10:25.779" v="2183" actId="164"/>
          <ac:grpSpMkLst>
            <pc:docMk/>
            <pc:sldMk cId="2303502608" sldId="331"/>
            <ac:grpSpMk id="1291" creationId="{BFA0BE4C-C7BB-02D5-1939-213D1B3F02D9}"/>
          </ac:grpSpMkLst>
        </pc:grpChg>
        <pc:grpChg chg="add 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1292" creationId="{13ECB281-A0B0-14D7-D74A-580EF73A86FD}"/>
          </ac:grpSpMkLst>
        </pc:grpChg>
        <pc:grpChg chg="add mod">
          <ac:chgData name="Kokchun Giang" userId="67e2125d-ec8c-4323-9653-9824a2ad815f" providerId="ADAL" clId="{DCC54989-7FD2-5047-809B-27BA7E8DEEE2}" dt="2024-01-25T20:10:35.563" v="2185" actId="164"/>
          <ac:grpSpMkLst>
            <pc:docMk/>
            <pc:sldMk cId="2303502608" sldId="331"/>
            <ac:grpSpMk id="1293" creationId="{5C3A93CE-4290-C345-04A9-FD62D0D51C97}"/>
          </ac:grpSpMkLst>
        </pc:grpChg>
        <pc:grpChg chg="add 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1294" creationId="{9C8559A3-B3E6-B4A0-01C1-74510C336DCC}"/>
          </ac:grpSpMkLst>
        </pc:grpChg>
        <pc:grpChg chg="add mod">
          <ac:chgData name="Kokchun Giang" userId="67e2125d-ec8c-4323-9653-9824a2ad815f" providerId="ADAL" clId="{DCC54989-7FD2-5047-809B-27BA7E8DEEE2}" dt="2024-01-25T20:10:50.336" v="2187" actId="164"/>
          <ac:grpSpMkLst>
            <pc:docMk/>
            <pc:sldMk cId="2303502608" sldId="331"/>
            <ac:grpSpMk id="1295" creationId="{5C32E2CA-4F60-5980-8867-3792C72546E7}"/>
          </ac:grpSpMkLst>
        </pc:grpChg>
        <pc:grpChg chg="add 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296" creationId="{54DA7CF2-A4A2-ED95-036B-5C6D53145500}"/>
          </ac:grpSpMkLst>
        </pc:grpChg>
        <pc:grpChg chg="add 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97" creationId="{BDF13368-3B0A-9FC1-5449-1AF53181B55A}"/>
          </ac:grpSpMkLst>
        </pc:grpChg>
        <pc:grpChg chg="add 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298" creationId="{AC8F9C59-E62C-E454-6D58-41493662C4FC}"/>
          </ac:grpSpMkLst>
        </pc:grpChg>
        <pc:grpChg chg="add 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299" creationId="{AABDEECB-6AFF-0E11-1722-D91AE1868AA2}"/>
          </ac:grpSpMkLst>
        </pc:grpChg>
        <pc:grpChg chg="add 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300" creationId="{F994D064-2DFA-01A1-8A3A-5F0CBA1DB5D7}"/>
          </ac:grpSpMkLst>
        </pc:grp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5" creationId="{C184E121-C617-AAE2-89EE-0762C894BA52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" creationId="{7BD5CABF-0DF7-4C87-9BDF-226C77900651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55" creationId="{3F95EC64-6696-8B00-A1B6-A54887C5BEE6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438" creationId="{80666FA2-C774-ACCB-D69C-0BBFE38A4DED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439" creationId="{7B010D74-9044-0A2D-F8B7-90ADC55B4F9F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3" creationId="{54225E41-C472-4068-9388-716D5351C3F4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4" creationId="{2FA556E7-D63C-DFF0-B60D-737EEA65F71F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5" creationId="{2760B868-F9D9-E970-B6D4-07D1EBDFC2BE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6" creationId="{CD1CD2FB-8AE1-0E8F-2D1E-EC2B7FC467D3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7" creationId="{E65BEB37-F610-E651-1C6C-E1A2783A3DFA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8" creationId="{7B8F1E22-CE60-74B4-875A-CE921B598366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9" creationId="{37465034-6DE6-F326-0159-634C6DC555C9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70" creationId="{291FE60C-AA81-72BC-D179-13C4723E0244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71" creationId="{656F71F8-0A83-8936-AF06-9A736AD52A30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84" creationId="{DEF4EFD0-8716-27AF-9F77-D617225B8416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85" creationId="{D9B4EDD7-8E97-E2EA-C0E2-50521F4DDB15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86" creationId="{55B6EC80-2E03-9248-27C5-983AF89F6478}"/>
          </ac:inkMkLst>
        </pc:inkChg>
        <pc:inkChg chg="add mod">
          <ac:chgData name="Kokchun Giang" userId="67e2125d-ec8c-4323-9653-9824a2ad815f" providerId="ADAL" clId="{DCC54989-7FD2-5047-809B-27BA7E8DEEE2}" dt="2024-01-25T17:50:47.491" v="307"/>
          <ac:inkMkLst>
            <pc:docMk/>
            <pc:sldMk cId="2303502608" sldId="331"/>
            <ac:inkMk id="489" creationId="{5E144D35-FADB-048A-ABC8-00B04A246A77}"/>
          </ac:inkMkLst>
        </pc:inkChg>
        <pc:inkChg chg="add mod">
          <ac:chgData name="Kokchun Giang" userId="67e2125d-ec8c-4323-9653-9824a2ad815f" providerId="ADAL" clId="{DCC54989-7FD2-5047-809B-27BA7E8DEEE2}" dt="2024-01-25T17:50:47.491" v="307"/>
          <ac:inkMkLst>
            <pc:docMk/>
            <pc:sldMk cId="2303502608" sldId="331"/>
            <ac:inkMk id="492" creationId="{D15AC38A-DC9B-C48D-E041-ED83E108FA55}"/>
          </ac:inkMkLst>
        </pc:inkChg>
        <pc:inkChg chg="add mod">
          <ac:chgData name="Kokchun Giang" userId="67e2125d-ec8c-4323-9653-9824a2ad815f" providerId="ADAL" clId="{DCC54989-7FD2-5047-809B-27BA7E8DEEE2}" dt="2024-01-25T17:50:47.491" v="307"/>
          <ac:inkMkLst>
            <pc:docMk/>
            <pc:sldMk cId="2303502608" sldId="331"/>
            <ac:inkMk id="529" creationId="{0051A9AA-D631-82A4-2CD0-5425575C33CE}"/>
          </ac:inkMkLst>
        </pc:inkChg>
        <pc:inkChg chg="add del mod">
          <ac:chgData name="Kokchun Giang" userId="67e2125d-ec8c-4323-9653-9824a2ad815f" providerId="ADAL" clId="{DCC54989-7FD2-5047-809B-27BA7E8DEEE2}" dt="2024-01-25T17:50:55.503" v="323" actId="9405"/>
          <ac:inkMkLst>
            <pc:docMk/>
            <pc:sldMk cId="2303502608" sldId="331"/>
            <ac:inkMk id="572" creationId="{369F8099-BA18-7547-E40D-C1DD57A7ED0E}"/>
          </ac:inkMkLst>
        </pc:inkChg>
        <pc:inkChg chg="add del mod">
          <ac:chgData name="Kokchun Giang" userId="67e2125d-ec8c-4323-9653-9824a2ad815f" providerId="ADAL" clId="{DCC54989-7FD2-5047-809B-27BA7E8DEEE2}" dt="2024-01-25T17:50:55.095" v="322" actId="9405"/>
          <ac:inkMkLst>
            <pc:docMk/>
            <pc:sldMk cId="2303502608" sldId="331"/>
            <ac:inkMk id="573" creationId="{D6D62C23-5072-7293-669A-7EF10B231C19}"/>
          </ac:inkMkLst>
        </pc:inkChg>
        <pc:inkChg chg="add del mod">
          <ac:chgData name="Kokchun Giang" userId="67e2125d-ec8c-4323-9653-9824a2ad815f" providerId="ADAL" clId="{DCC54989-7FD2-5047-809B-27BA7E8DEEE2}" dt="2024-01-25T17:50:54.833" v="321" actId="9405"/>
          <ac:inkMkLst>
            <pc:docMk/>
            <pc:sldMk cId="2303502608" sldId="331"/>
            <ac:inkMk id="574" creationId="{807B61DF-F597-4FE9-C824-C5AA4F6AE014}"/>
          </ac:inkMkLst>
        </pc:inkChg>
        <pc:inkChg chg="add del mod">
          <ac:chgData name="Kokchun Giang" userId="67e2125d-ec8c-4323-9653-9824a2ad815f" providerId="ADAL" clId="{DCC54989-7FD2-5047-809B-27BA7E8DEEE2}" dt="2024-01-25T17:50:54.600" v="320" actId="9405"/>
          <ac:inkMkLst>
            <pc:docMk/>
            <pc:sldMk cId="2303502608" sldId="331"/>
            <ac:inkMk id="575" creationId="{F7D1EA1A-D399-77DC-BEA1-F270C5170678}"/>
          </ac:inkMkLst>
        </pc:inkChg>
        <pc:inkChg chg="add del mod">
          <ac:chgData name="Kokchun Giang" userId="67e2125d-ec8c-4323-9653-9824a2ad815f" providerId="ADAL" clId="{DCC54989-7FD2-5047-809B-27BA7E8DEEE2}" dt="2024-01-25T17:50:54.262" v="319" actId="9405"/>
          <ac:inkMkLst>
            <pc:docMk/>
            <pc:sldMk cId="2303502608" sldId="331"/>
            <ac:inkMk id="576" creationId="{C22400CE-5CF1-F760-DF85-D7AF03CB519A}"/>
          </ac:inkMkLst>
        </pc:inkChg>
        <pc:inkChg chg="add del mod">
          <ac:chgData name="Kokchun Giang" userId="67e2125d-ec8c-4323-9653-9824a2ad815f" providerId="ADAL" clId="{DCC54989-7FD2-5047-809B-27BA7E8DEEE2}" dt="2024-01-25T17:50:53.968" v="318" actId="9405"/>
          <ac:inkMkLst>
            <pc:docMk/>
            <pc:sldMk cId="2303502608" sldId="331"/>
            <ac:inkMk id="577" creationId="{79459744-E2B4-8ED3-50DD-B91786EC791A}"/>
          </ac:inkMkLst>
        </pc:inkChg>
        <pc:inkChg chg="add del mod">
          <ac:chgData name="Kokchun Giang" userId="67e2125d-ec8c-4323-9653-9824a2ad815f" providerId="ADAL" clId="{DCC54989-7FD2-5047-809B-27BA7E8DEEE2}" dt="2024-01-25T17:50:53.725" v="317"/>
          <ac:inkMkLst>
            <pc:docMk/>
            <pc:sldMk cId="2303502608" sldId="331"/>
            <ac:inkMk id="578" creationId="{1DEC237E-9AE5-8D3A-D75A-73476BD33C43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1" creationId="{0B26BE0B-CA00-306C-AFE8-71BED787B786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2" creationId="{581CC03B-AD34-0485-4F6C-526165197D8E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3" creationId="{94EE0630-A1BC-FFE5-96D8-FEAF0602168B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4" creationId="{7E6CB912-48C4-58DA-850D-0D39F933D8F9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5" creationId="{71B574F4-DF4D-0067-8D39-F045F90FC55E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6" creationId="{3AB67960-5314-F59A-41E6-95EE5F8E2613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7" creationId="{2379104D-6CE6-D1B9-12AF-EDA0EC15926A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8" creationId="{7F5C01ED-4168-F84B-205D-6B12AF564FF2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9" creationId="{331AF838-CC88-0007-4EE3-FF0BA7E683DD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0" creationId="{55099564-61AA-0406-4793-8795FF2B7B4E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1" creationId="{9780642B-5EBD-5FB0-64E4-246C843D23F6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2" creationId="{B40A9A84-3118-986D-1524-4D37643157C3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3" creationId="{625B2FB2-4FCB-94B3-9F09-0C653D4718DF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6" creationId="{C398E9B5-1BF9-9AD3-E764-947BF39F99AA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610" creationId="{A0A292EE-6319-550D-1C5B-59B7C46F1ECE}"/>
          </ac:inkMkLst>
        </pc:inkChg>
        <pc:inkChg chg="add mod">
          <ac:chgData name="Kokchun Giang" userId="67e2125d-ec8c-4323-9653-9824a2ad815f" providerId="ADAL" clId="{DCC54989-7FD2-5047-809B-27BA7E8DEEE2}" dt="2024-01-25T17:51:03.260" v="342"/>
          <ac:inkMkLst>
            <pc:docMk/>
            <pc:sldMk cId="2303502608" sldId="331"/>
            <ac:inkMk id="619" creationId="{D96DAB9F-EA92-57DF-C660-A50F5EF39DFF}"/>
          </ac:inkMkLst>
        </pc:inkChg>
        <pc:inkChg chg="add mod">
          <ac:chgData name="Kokchun Giang" userId="67e2125d-ec8c-4323-9653-9824a2ad815f" providerId="ADAL" clId="{DCC54989-7FD2-5047-809B-27BA7E8DEEE2}" dt="2024-01-25T17:51:03.260" v="342"/>
          <ac:inkMkLst>
            <pc:docMk/>
            <pc:sldMk cId="2303502608" sldId="331"/>
            <ac:inkMk id="621" creationId="{D03F0B9C-81C6-230C-19C5-3CBDBB0648CE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27" creationId="{BF43B935-B46B-2167-12B5-6375A0A2344B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28" creationId="{B3EE7F8A-85CD-47FA-6530-958CFB7F088A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29" creationId="{83027A32-B0BA-73E9-8634-A19734C2822A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0" creationId="{7A7B2120-1039-11BC-2E2C-5E5991B5A91C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1" creationId="{94FC57D6-8BDE-B351-5370-E67014D45890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2" creationId="{B08C05BC-9267-0E20-9035-F9417B04D296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3" creationId="{1DB80443-9D8E-A0CE-B9C3-56DD724F6EED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7" creationId="{0732FC60-1CFA-2842-4F7E-258CABF28917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2" creationId="{418651D2-FE8E-9D33-AA2C-DCE8AE2519CA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3" creationId="{F6507877-ACDE-52D1-CE87-EFFC6223945D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4" creationId="{40C012E0-F312-1DCC-D05C-D255805C4DF4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5" creationId="{5A6D7357-9A73-D072-4A02-95C6359D90A3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6" creationId="{0FB84BFB-7AF4-3C33-8F9F-91D485097924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737" creationId="{C2FDF780-E8BA-BE36-E6DE-91CEE16752D5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756" creationId="{AB369320-1DFF-46F6-1371-23B2BAE47DC7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796" creationId="{40B85EC3-17B1-ED82-3EA9-31518C140137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797" creationId="{B25255CE-D206-1E3C-E473-FA1B160CCD7F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798" creationId="{34DF3CB6-46AA-D455-3FDF-83D2979E1AE3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799" creationId="{59A8E446-4F6A-F1B4-3C5A-EE54A11CED60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800" creationId="{40860B2C-ECE7-8C5B-6C40-9C9495CA3B28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801" creationId="{08171F72-EC68-CEE5-B2DA-EE4F3E784291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802" creationId="{D5266575-8C01-25CB-5F30-2C0B327B5598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803" creationId="{62B4B24F-EA9F-AF7A-0B61-A1A9ACE3611C}"/>
          </ac:inkMkLst>
        </pc:inkChg>
        <pc:inkChg chg="add del mod">
          <ac:chgData name="Kokchun Giang" userId="67e2125d-ec8c-4323-9653-9824a2ad815f" providerId="ADAL" clId="{DCC54989-7FD2-5047-809B-27BA7E8DEEE2}" dt="2024-01-25T17:51:32.061" v="374" actId="9405"/>
          <ac:inkMkLst>
            <pc:docMk/>
            <pc:sldMk cId="2303502608" sldId="331"/>
            <ac:inkMk id="804" creationId="{D904EED5-6A1B-23BE-7236-F18608D99E3B}"/>
          </ac:inkMkLst>
        </pc:inkChg>
        <pc:inkChg chg="add del mod">
          <ac:chgData name="Kokchun Giang" userId="67e2125d-ec8c-4323-9653-9824a2ad815f" providerId="ADAL" clId="{DCC54989-7FD2-5047-809B-27BA7E8DEEE2}" dt="2024-01-25T17:51:31.539" v="373" actId="9405"/>
          <ac:inkMkLst>
            <pc:docMk/>
            <pc:sldMk cId="2303502608" sldId="331"/>
            <ac:inkMk id="805" creationId="{B059DD56-FEB2-A462-0506-016018EB477E}"/>
          </ac:inkMkLst>
        </pc:inkChg>
        <pc:inkChg chg="add del mod">
          <ac:chgData name="Kokchun Giang" userId="67e2125d-ec8c-4323-9653-9824a2ad815f" providerId="ADAL" clId="{DCC54989-7FD2-5047-809B-27BA7E8DEEE2}" dt="2024-01-25T17:51:31.257" v="372"/>
          <ac:inkMkLst>
            <pc:docMk/>
            <pc:sldMk cId="2303502608" sldId="331"/>
            <ac:inkMk id="806" creationId="{E8213FBC-7BC3-61CE-4B08-2B3CD26301D9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0" creationId="{7535D643-2A79-1929-3083-C85383B84065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1" creationId="{30606498-AC3B-6FFA-EB09-AD521444EA89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2" creationId="{10EE7AF9-48B5-5163-E0A5-9082A12962A6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3" creationId="{D97F593C-4C84-AFF2-F6DC-AAF7B8C7C078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4" creationId="{0F73C27F-D863-6418-741A-4DCF1BBACC9A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5" creationId="{DFE8A25A-EF82-2B51-DA4A-80CEF8584E0D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6" creationId="{077AC71F-7AAA-7E12-2CA8-DD633457AA51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7" creationId="{626825A4-2B50-0B19-A750-044B4858B150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0" creationId="{2FD9A06B-E389-2440-BEE1-21CF396E5C27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1" creationId="{E477FE90-9984-A9EC-1E68-B8F292C03009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2" creationId="{5F73CA45-CFF7-97FF-5F43-6B81E74367AF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3" creationId="{D71377CF-4069-4AAE-D467-38A16B6AF75C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4" creationId="{7173EE3F-ADBC-24FA-7933-935A9F80AA30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5" creationId="{29423DF2-68B4-67A6-42DA-71BF8B8DAF34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6" creationId="{A906CCAC-3F8E-68E3-13AB-8E6DF28AD3AA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7" creationId="{07C94903-116B-7474-75BE-EE0983152595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8" creationId="{F79031D8-7697-57CB-9812-8760B992ACEB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9" creationId="{F11BBC63-51DC-CF28-A03B-78A4C8AEAC17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0" creationId="{50313D44-4BC6-F177-5761-8C6636B55DE9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1" creationId="{0F267313-C1E1-DF77-D310-5E162F6A93E4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2" creationId="{EB058877-25FA-7FA3-939F-2C2C9C7EF633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3" creationId="{3370BC6D-F631-38A2-77C0-52AE713A8BB1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4" creationId="{D65A7F5D-A641-DA7B-C281-1F51F5CBD0B4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5" creationId="{9D416584-DE5D-D125-B491-A619E38CA9C0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6" creationId="{C7DD38D3-2018-2E9F-77DF-7C385E0ED432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0" creationId="{DD0016A4-909E-2770-2D12-C22A83054164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1" creationId="{B5485CD1-00FD-9016-3433-0F157C524328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2" creationId="{E7FD9A55-0E19-5119-24FE-34C253A4D2A3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3" creationId="{87BC7A67-A703-CC3A-B72A-4B1138D3CA6B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4" creationId="{09E7CB6D-C8B6-24F8-1501-B09047053F3C}"/>
          </ac:inkMkLst>
        </pc:inkChg>
        <pc:inkChg chg="add mod">
          <ac:chgData name="Kokchun Giang" userId="67e2125d-ec8c-4323-9653-9824a2ad815f" providerId="ADAL" clId="{DCC54989-7FD2-5047-809B-27BA7E8DEEE2}" dt="2024-01-25T20:10:35.563" v="2185" actId="164"/>
          <ac:inkMkLst>
            <pc:docMk/>
            <pc:sldMk cId="2303502608" sldId="331"/>
            <ac:inkMk id="846" creationId="{BA80CB10-C88E-58E2-C24F-4DBCAA51BAB2}"/>
          </ac:inkMkLst>
        </pc:inkChg>
        <pc:inkChg chg="add mod">
          <ac:chgData name="Kokchun Giang" userId="67e2125d-ec8c-4323-9653-9824a2ad815f" providerId="ADAL" clId="{DCC54989-7FD2-5047-809B-27BA7E8DEEE2}" dt="2024-01-25T20:10:35.563" v="2185" actId="164"/>
          <ac:inkMkLst>
            <pc:docMk/>
            <pc:sldMk cId="2303502608" sldId="331"/>
            <ac:inkMk id="847" creationId="{5BDA8864-28E1-556F-5833-3129E203BF22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48" creationId="{86DF10E6-C5AE-E8A3-4E0A-392EBF1C2F7A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49" creationId="{7271127B-CABB-1134-07D1-AC41E5818B0F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0" creationId="{3649CE35-547B-EE6B-F7EE-F1E8959AEC43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1" creationId="{8EF001D1-5960-50EB-39B6-7BB8B4484E85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2" creationId="{594BDCF3-8929-DC84-D7A7-3AD907675CBA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4" creationId="{171E408D-9E6B-B6DB-3DEC-92B6914EDACE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6" creationId="{747D498C-E269-53C9-AC49-E9F5A055061F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7" creationId="{1236D147-3F31-A09E-67B6-F15AB76D8F36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8" creationId="{2B3EB281-1FA5-FDBA-1C6F-5D8239AF8D95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9" creationId="{0B0BA7D3-C9AA-C52A-1328-1FA8BBE1FD71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60" creationId="{4EFBACB9-A37A-B7BD-D21C-FA8DED4DFB3D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61" creationId="{D88DA101-DA39-8C5E-2AD0-45B659071465}"/>
          </ac:inkMkLst>
        </pc:inkChg>
        <pc:inkChg chg="add del mod">
          <ac:chgData name="Kokchun Giang" userId="67e2125d-ec8c-4323-9653-9824a2ad815f" providerId="ADAL" clId="{DCC54989-7FD2-5047-809B-27BA7E8DEEE2}" dt="2024-01-25T17:52:16.388" v="432" actId="9405"/>
          <ac:inkMkLst>
            <pc:docMk/>
            <pc:sldMk cId="2303502608" sldId="331"/>
            <ac:inkMk id="863" creationId="{44B783EE-F16A-B05C-24ED-CCB750ED76D1}"/>
          </ac:inkMkLst>
        </pc:inkChg>
        <pc:inkChg chg="add del mod">
          <ac:chgData name="Kokchun Giang" userId="67e2125d-ec8c-4323-9653-9824a2ad815f" providerId="ADAL" clId="{DCC54989-7FD2-5047-809B-27BA7E8DEEE2}" dt="2024-01-25T17:52:15.888" v="431"/>
          <ac:inkMkLst>
            <pc:docMk/>
            <pc:sldMk cId="2303502608" sldId="331"/>
            <ac:inkMk id="864" creationId="{DF516B75-BE79-706C-9879-79ADAA616F6E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66" creationId="{6F62D097-4CDE-5160-C21E-807E4FFECACC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67" creationId="{72BAE51A-6B2B-B54E-DBD7-9ADB60DAC683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68" creationId="{D32FDFFC-7F1A-A7A1-6EB9-0E5BDFCB6A14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69" creationId="{FE6BB0B7-E755-75EA-8F23-869BBF91C0F7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0" creationId="{9F17F757-8E56-7819-B2B0-2AC37B6769F6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1" creationId="{F9CD5518-7CC1-863D-187B-FB9C3DBD704F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2" creationId="{2BD980ED-AED5-8302-02DE-35F10649E1D5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3" creationId="{30AC67F6-59A4-288A-EB8D-69C7C266A55B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4" creationId="{5935565B-5697-2B2C-25CE-DF3209C1248C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5" creationId="{AC222C28-8B67-EF5A-AB34-C13C45E7203D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6" creationId="{ACA9A169-F03A-98BD-7608-39C89E1028E2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7" creationId="{82D24E8A-33D6-CCA7-1C1E-ECAE3572FE54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8" creationId="{07483E98-CA2F-4C28-6D12-17879DA457F2}"/>
          </ac:inkMkLst>
        </pc:inkChg>
        <pc:inkChg chg="add">
          <ac:chgData name="Kokchun Giang" userId="67e2125d-ec8c-4323-9653-9824a2ad815f" providerId="ADAL" clId="{DCC54989-7FD2-5047-809B-27BA7E8DEEE2}" dt="2024-01-25T17:52:30.785" v="447" actId="9405"/>
          <ac:inkMkLst>
            <pc:docMk/>
            <pc:sldMk cId="2303502608" sldId="331"/>
            <ac:inkMk id="880" creationId="{427C96C9-3374-48D0-8D95-2D1201AFD014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1" creationId="{302E44F9-FED7-1F5A-1A12-80E85454D8A4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2" creationId="{5C35A931-0BF6-9939-5088-E746D6E4CB35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3" creationId="{F846E206-0195-8751-5379-3594E7923C76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4" creationId="{DD887996-325D-4E3E-35B4-E20799C81A4B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5" creationId="{581DC476-7479-EE96-1275-9A1C70B6A6C3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6" creationId="{5324C66C-843C-B669-2A9D-8BA9C7453331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7" creationId="{2F6D24EB-F45D-037E-06C5-A7D8907094AE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8" creationId="{ECF7C588-3930-D529-8E94-6E854FD288D9}"/>
          </ac:inkMkLst>
        </pc:inkChg>
        <pc:inkChg chg="add mod">
          <ac:chgData name="Kokchun Giang" userId="67e2125d-ec8c-4323-9653-9824a2ad815f" providerId="ADAL" clId="{DCC54989-7FD2-5047-809B-27BA7E8DEEE2}" dt="2024-01-25T17:53:11.299" v="459"/>
          <ac:inkMkLst>
            <pc:docMk/>
            <pc:sldMk cId="2303502608" sldId="331"/>
            <ac:inkMk id="890" creationId="{65EECBD7-6E40-80B8-9E80-E3877F83368A}"/>
          </ac:inkMkLst>
        </pc:inkChg>
        <pc:inkChg chg="add mod">
          <ac:chgData name="Kokchun Giang" userId="67e2125d-ec8c-4323-9653-9824a2ad815f" providerId="ADAL" clId="{DCC54989-7FD2-5047-809B-27BA7E8DEEE2}" dt="2024-01-25T17:53:11.299" v="459"/>
          <ac:inkMkLst>
            <pc:docMk/>
            <pc:sldMk cId="2303502608" sldId="331"/>
            <ac:inkMk id="891" creationId="{3DA1C3C4-93EB-1416-FD7B-CAC1D26CCEC7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3" creationId="{6EAA4024-9878-14C2-DF53-2737B51598CD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4" creationId="{6E8CA88C-A850-6050-034F-5C0E815502EE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5" creationId="{7E9F3D85-F93A-F11E-EC2A-57D42E8A94C7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6" creationId="{F0711A9E-9DD3-01DD-5A23-870D1283DC36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7" creationId="{00C67B8D-7661-39FE-AC38-4C4A4303A991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8" creationId="{1839F493-6841-74D2-5C6D-5EE7C93E4430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9" creationId="{A0384FD5-BE08-954B-A162-AF5DA79660C5}"/>
          </ac:inkMkLst>
        </pc:inkChg>
        <pc:inkChg chg="add mod">
          <ac:chgData name="Kokchun Giang" userId="67e2125d-ec8c-4323-9653-9824a2ad815f" providerId="ADAL" clId="{DCC54989-7FD2-5047-809B-27BA7E8DEEE2}" dt="2024-01-25T17:53:22.420" v="470"/>
          <ac:inkMkLst>
            <pc:docMk/>
            <pc:sldMk cId="2303502608" sldId="331"/>
            <ac:inkMk id="901" creationId="{B8AACCCE-68AF-2DB3-100D-72946B7F7523}"/>
          </ac:inkMkLst>
        </pc:inkChg>
        <pc:inkChg chg="add mod">
          <ac:chgData name="Kokchun Giang" userId="67e2125d-ec8c-4323-9653-9824a2ad815f" providerId="ADAL" clId="{DCC54989-7FD2-5047-809B-27BA7E8DEEE2}" dt="2024-01-25T17:53:22.420" v="470"/>
          <ac:inkMkLst>
            <pc:docMk/>
            <pc:sldMk cId="2303502608" sldId="331"/>
            <ac:inkMk id="902" creationId="{95FA6A24-04A1-5370-02C0-23EB3AB4913A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4" creationId="{66D3D0F3-58E9-22BE-5E1B-42977F05E1BD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5" creationId="{A13CC575-F05E-02F3-B19A-5CB61269A81F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6" creationId="{91EA52C7-0208-4690-6C18-AFA7F933DA58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7" creationId="{FA984D60-4381-9BCF-4DCE-EBF7C182CAF8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8" creationId="{4366BBED-F936-CFEE-7944-A0F4455A9168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9" creationId="{ED3C7B68-425A-1D85-672D-E02C6FC42473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0" creationId="{61042414-8808-1D2D-FF47-997782919BB3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1" creationId="{41356001-D5C3-3056-C775-AE3D49979E7F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2" creationId="{07F01D8F-A7D9-B49A-F40D-9D70E649AD31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3" creationId="{AD49DFAF-802C-E148-0A21-8E8305DC17D0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4" creationId="{88E271BB-A239-191F-8C4C-A615A0AE9B42}"/>
          </ac:inkMkLst>
        </pc:inkChg>
        <pc:inkChg chg="add del mod">
          <ac:chgData name="Kokchun Giang" userId="67e2125d-ec8c-4323-9653-9824a2ad815f" providerId="ADAL" clId="{DCC54989-7FD2-5047-809B-27BA7E8DEEE2}" dt="2024-01-25T17:53:43.745" v="490" actId="9405"/>
          <ac:inkMkLst>
            <pc:docMk/>
            <pc:sldMk cId="2303502608" sldId="331"/>
            <ac:inkMk id="917" creationId="{F6A422FF-45B3-3A35-5D45-2EAF446890E9}"/>
          </ac:inkMkLst>
        </pc:inkChg>
        <pc:inkChg chg="add del mod">
          <ac:chgData name="Kokchun Giang" userId="67e2125d-ec8c-4323-9653-9824a2ad815f" providerId="ADAL" clId="{DCC54989-7FD2-5047-809B-27BA7E8DEEE2}" dt="2024-01-25T17:53:43.327" v="489" actId="9405"/>
          <ac:inkMkLst>
            <pc:docMk/>
            <pc:sldMk cId="2303502608" sldId="331"/>
            <ac:inkMk id="918" creationId="{D6233D71-0047-12CD-04DC-B180D3F510E8}"/>
          </ac:inkMkLst>
        </pc:inkChg>
        <pc:inkChg chg="add del mod">
          <ac:chgData name="Kokchun Giang" userId="67e2125d-ec8c-4323-9653-9824a2ad815f" providerId="ADAL" clId="{DCC54989-7FD2-5047-809B-27BA7E8DEEE2}" dt="2024-01-25T17:53:43.002" v="488"/>
          <ac:inkMkLst>
            <pc:docMk/>
            <pc:sldMk cId="2303502608" sldId="331"/>
            <ac:inkMk id="919" creationId="{E660510E-453A-D46E-7892-1A0898832BBE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1" creationId="{FFBA7972-B589-0E2E-0D5C-1124D7ACBE57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2" creationId="{91BC9587-CE26-AEE0-AF25-BC10D0A5A260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3" creationId="{0CB1A2E2-35AB-2866-2633-58E6432CDE8A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4" creationId="{3A59F205-0550-0F2D-3177-70B1832CBF92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5" creationId="{5B6730BE-B21F-9054-F425-F35D132C3AF9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6" creationId="{5BE6B4BF-D792-6AC8-9CE9-FFF7F1813877}"/>
          </ac:inkMkLst>
        </pc:inkChg>
        <pc:inkChg chg="add del mod">
          <ac:chgData name="Kokchun Giang" userId="67e2125d-ec8c-4323-9653-9824a2ad815f" providerId="ADAL" clId="{DCC54989-7FD2-5047-809B-27BA7E8DEEE2}" dt="2024-01-25T17:55:01.115" v="534"/>
          <ac:inkMkLst>
            <pc:docMk/>
            <pc:sldMk cId="2303502608" sldId="331"/>
            <ac:inkMk id="928" creationId="{ECDDAA28-F084-62B5-4119-08EF28E6CF0C}"/>
          </ac:inkMkLst>
        </pc:inkChg>
        <pc:inkChg chg="add del mod">
          <ac:chgData name="Kokchun Giang" userId="67e2125d-ec8c-4323-9653-9824a2ad815f" providerId="ADAL" clId="{DCC54989-7FD2-5047-809B-27BA7E8DEEE2}" dt="2024-01-25T17:55:01.119" v="540"/>
          <ac:inkMkLst>
            <pc:docMk/>
            <pc:sldMk cId="2303502608" sldId="331"/>
            <ac:inkMk id="929" creationId="{B2A65757-586B-4502-6C43-729571F514F2}"/>
          </ac:inkMkLst>
        </pc:inkChg>
        <pc:inkChg chg="add del mod">
          <ac:chgData name="Kokchun Giang" userId="67e2125d-ec8c-4323-9653-9824a2ad815f" providerId="ADAL" clId="{DCC54989-7FD2-5047-809B-27BA7E8DEEE2}" dt="2024-01-25T17:55:01.121" v="544"/>
          <ac:inkMkLst>
            <pc:docMk/>
            <pc:sldMk cId="2303502608" sldId="331"/>
            <ac:inkMk id="930" creationId="{F62E028F-66AA-1825-23B2-6E9D086E9534}"/>
          </ac:inkMkLst>
        </pc:inkChg>
        <pc:inkChg chg="add del mod">
          <ac:chgData name="Kokchun Giang" userId="67e2125d-ec8c-4323-9653-9824a2ad815f" providerId="ADAL" clId="{DCC54989-7FD2-5047-809B-27BA7E8DEEE2}" dt="2024-01-25T17:55:01.118" v="539"/>
          <ac:inkMkLst>
            <pc:docMk/>
            <pc:sldMk cId="2303502608" sldId="331"/>
            <ac:inkMk id="931" creationId="{3548B7F2-2901-1BF3-DD7C-59481FBB2C1E}"/>
          </ac:inkMkLst>
        </pc:inkChg>
        <pc:inkChg chg="add del mod">
          <ac:chgData name="Kokchun Giang" userId="67e2125d-ec8c-4323-9653-9824a2ad815f" providerId="ADAL" clId="{DCC54989-7FD2-5047-809B-27BA7E8DEEE2}" dt="2024-01-25T17:55:01.120" v="542"/>
          <ac:inkMkLst>
            <pc:docMk/>
            <pc:sldMk cId="2303502608" sldId="331"/>
            <ac:inkMk id="932" creationId="{5C320CDD-1B07-57A8-E08D-ACCC4F79747F}"/>
          </ac:inkMkLst>
        </pc:inkChg>
        <pc:inkChg chg="add del mod">
          <ac:chgData name="Kokchun Giang" userId="67e2125d-ec8c-4323-9653-9824a2ad815f" providerId="ADAL" clId="{DCC54989-7FD2-5047-809B-27BA7E8DEEE2}" dt="2024-01-25T17:55:01.117" v="536"/>
          <ac:inkMkLst>
            <pc:docMk/>
            <pc:sldMk cId="2303502608" sldId="331"/>
            <ac:inkMk id="933" creationId="{7D4951A0-B63D-68E0-BE09-5B1F37FA636F}"/>
          </ac:inkMkLst>
        </pc:inkChg>
        <pc:inkChg chg="add del mod">
          <ac:chgData name="Kokchun Giang" userId="67e2125d-ec8c-4323-9653-9824a2ad815f" providerId="ADAL" clId="{DCC54989-7FD2-5047-809B-27BA7E8DEEE2}" dt="2024-01-25T17:55:01.120" v="543"/>
          <ac:inkMkLst>
            <pc:docMk/>
            <pc:sldMk cId="2303502608" sldId="331"/>
            <ac:inkMk id="934" creationId="{7A6B4001-0656-BCFD-75D3-254FB949129E}"/>
          </ac:inkMkLst>
        </pc:inkChg>
        <pc:inkChg chg="add del mod">
          <ac:chgData name="Kokchun Giang" userId="67e2125d-ec8c-4323-9653-9824a2ad815f" providerId="ADAL" clId="{DCC54989-7FD2-5047-809B-27BA7E8DEEE2}" dt="2024-01-25T17:55:01.118" v="537"/>
          <ac:inkMkLst>
            <pc:docMk/>
            <pc:sldMk cId="2303502608" sldId="331"/>
            <ac:inkMk id="935" creationId="{F9C59174-A0A9-1964-7D96-9812EE6D2935}"/>
          </ac:inkMkLst>
        </pc:inkChg>
        <pc:inkChg chg="add del mod">
          <ac:chgData name="Kokchun Giang" userId="67e2125d-ec8c-4323-9653-9824a2ad815f" providerId="ADAL" clId="{DCC54989-7FD2-5047-809B-27BA7E8DEEE2}" dt="2024-01-25T17:55:01.119" v="541"/>
          <ac:inkMkLst>
            <pc:docMk/>
            <pc:sldMk cId="2303502608" sldId="331"/>
            <ac:inkMk id="938" creationId="{9DC8F2F0-72A6-4608-2D37-7AAA766BA91A}"/>
          </ac:inkMkLst>
        </pc:inkChg>
        <pc:inkChg chg="add del mod">
          <ac:chgData name="Kokchun Giang" userId="67e2125d-ec8c-4323-9653-9824a2ad815f" providerId="ADAL" clId="{DCC54989-7FD2-5047-809B-27BA7E8DEEE2}" dt="2024-01-25T17:55:01.116" v="535"/>
          <ac:inkMkLst>
            <pc:docMk/>
            <pc:sldMk cId="2303502608" sldId="331"/>
            <ac:inkMk id="939" creationId="{17438E5B-0487-D9F9-919E-1AC46356C624}"/>
          </ac:inkMkLst>
        </pc:inkChg>
        <pc:inkChg chg="add del mod">
          <ac:chgData name="Kokchun Giang" userId="67e2125d-ec8c-4323-9653-9824a2ad815f" providerId="ADAL" clId="{DCC54989-7FD2-5047-809B-27BA7E8DEEE2}" dt="2024-01-25T17:55:01.118" v="538"/>
          <ac:inkMkLst>
            <pc:docMk/>
            <pc:sldMk cId="2303502608" sldId="331"/>
            <ac:inkMk id="940" creationId="{B4677992-3448-5645-B6D2-9C8FC8DEC57D}"/>
          </ac:inkMkLst>
        </pc:inkChg>
        <pc:inkChg chg="add del mod">
          <ac:chgData name="Kokchun Giang" userId="67e2125d-ec8c-4323-9653-9824a2ad815f" providerId="ADAL" clId="{DCC54989-7FD2-5047-809B-27BA7E8DEEE2}" dt="2024-01-25T17:55:02.232" v="545"/>
          <ac:inkMkLst>
            <pc:docMk/>
            <pc:sldMk cId="2303502608" sldId="331"/>
            <ac:inkMk id="941" creationId="{EBD29242-F367-63C0-5E84-5DBBB5A037DE}"/>
          </ac:inkMkLst>
        </pc:inkChg>
        <pc:inkChg chg="add del mod">
          <ac:chgData name="Kokchun Giang" userId="67e2125d-ec8c-4323-9653-9824a2ad815f" providerId="ADAL" clId="{DCC54989-7FD2-5047-809B-27BA7E8DEEE2}" dt="2024-01-25T17:54:56.588" v="533"/>
          <ac:inkMkLst>
            <pc:docMk/>
            <pc:sldMk cId="2303502608" sldId="331"/>
            <ac:inkMk id="943" creationId="{CB800592-B5D4-582D-4C73-3A0A202CFC8C}"/>
          </ac:inkMkLst>
        </pc:inkChg>
        <pc:inkChg chg="add del mod">
          <ac:chgData name="Kokchun Giang" userId="67e2125d-ec8c-4323-9653-9824a2ad815f" providerId="ADAL" clId="{DCC54989-7FD2-5047-809B-27BA7E8DEEE2}" dt="2024-01-25T17:54:56.325" v="531" actId="9405"/>
          <ac:inkMkLst>
            <pc:docMk/>
            <pc:sldMk cId="2303502608" sldId="331"/>
            <ac:inkMk id="945" creationId="{50E0C737-E6ED-EAA4-2709-560D26D60DFE}"/>
          </ac:inkMkLst>
        </pc:inkChg>
        <pc:inkChg chg="add del mod">
          <ac:chgData name="Kokchun Giang" userId="67e2125d-ec8c-4323-9653-9824a2ad815f" providerId="ADAL" clId="{DCC54989-7FD2-5047-809B-27BA7E8DEEE2}" dt="2024-01-25T17:54:56.147" v="530" actId="9405"/>
          <ac:inkMkLst>
            <pc:docMk/>
            <pc:sldMk cId="2303502608" sldId="331"/>
            <ac:inkMk id="946" creationId="{3E33F6A3-6418-4932-BCCA-977FBBE96C42}"/>
          </ac:inkMkLst>
        </pc:inkChg>
        <pc:inkChg chg="add del mod">
          <ac:chgData name="Kokchun Giang" userId="67e2125d-ec8c-4323-9653-9824a2ad815f" providerId="ADAL" clId="{DCC54989-7FD2-5047-809B-27BA7E8DEEE2}" dt="2024-01-25T17:54:55.958" v="529" actId="9405"/>
          <ac:inkMkLst>
            <pc:docMk/>
            <pc:sldMk cId="2303502608" sldId="331"/>
            <ac:inkMk id="947" creationId="{F3DAE282-CF1C-20B6-AD17-2AEDF11F026A}"/>
          </ac:inkMkLst>
        </pc:inkChg>
        <pc:inkChg chg="add del mod">
          <ac:chgData name="Kokchun Giang" userId="67e2125d-ec8c-4323-9653-9824a2ad815f" providerId="ADAL" clId="{DCC54989-7FD2-5047-809B-27BA7E8DEEE2}" dt="2024-01-25T17:54:55.752" v="528"/>
          <ac:inkMkLst>
            <pc:docMk/>
            <pc:sldMk cId="2303502608" sldId="331"/>
            <ac:inkMk id="948" creationId="{64147C02-D479-811E-0ECA-9AA4D74758E2}"/>
          </ac:inkMkLst>
        </pc:inkChg>
        <pc:inkChg chg="add del mod">
          <ac:chgData name="Kokchun Giang" userId="67e2125d-ec8c-4323-9653-9824a2ad815f" providerId="ADAL" clId="{DCC54989-7FD2-5047-809B-27BA7E8DEEE2}" dt="2024-01-25T17:54:55.548" v="526"/>
          <ac:inkMkLst>
            <pc:docMk/>
            <pc:sldMk cId="2303502608" sldId="331"/>
            <ac:inkMk id="950" creationId="{4532E858-0DF3-B05A-C884-11ACE93AF1C3}"/>
          </ac:inkMkLst>
        </pc:inkChg>
        <pc:inkChg chg="add del mod">
          <ac:chgData name="Kokchun Giang" userId="67e2125d-ec8c-4323-9653-9824a2ad815f" providerId="ADAL" clId="{DCC54989-7FD2-5047-809B-27BA7E8DEEE2}" dt="2024-01-25T17:54:55.290" v="524"/>
          <ac:inkMkLst>
            <pc:docMk/>
            <pc:sldMk cId="2303502608" sldId="331"/>
            <ac:inkMk id="952" creationId="{67A6CA7B-60E9-D1EC-E028-93045A3A3A19}"/>
          </ac:inkMkLst>
        </pc:inkChg>
        <pc:inkChg chg="add del mod">
          <ac:chgData name="Kokchun Giang" userId="67e2125d-ec8c-4323-9653-9824a2ad815f" providerId="ADAL" clId="{DCC54989-7FD2-5047-809B-27BA7E8DEEE2}" dt="2024-01-25T17:55:30.656" v="575"/>
          <ac:inkMkLst>
            <pc:docMk/>
            <pc:sldMk cId="2303502608" sldId="331"/>
            <ac:inkMk id="954" creationId="{3DA51632-0CD3-F425-B3C2-F40C1FB2A508}"/>
          </ac:inkMkLst>
        </pc:inkChg>
        <pc:inkChg chg="add del mod">
          <ac:chgData name="Kokchun Giang" userId="67e2125d-ec8c-4323-9653-9824a2ad815f" providerId="ADAL" clId="{DCC54989-7FD2-5047-809B-27BA7E8DEEE2}" dt="2024-01-25T17:55:29.934" v="563"/>
          <ac:inkMkLst>
            <pc:docMk/>
            <pc:sldMk cId="2303502608" sldId="331"/>
            <ac:inkMk id="955" creationId="{CC1AF350-B659-7F54-D13D-68C8FCCC424B}"/>
          </ac:inkMkLst>
        </pc:inkChg>
        <pc:inkChg chg="add del mod">
          <ac:chgData name="Kokchun Giang" userId="67e2125d-ec8c-4323-9653-9824a2ad815f" providerId="ADAL" clId="{DCC54989-7FD2-5047-809B-27BA7E8DEEE2}" dt="2024-01-25T17:55:29.939" v="572"/>
          <ac:inkMkLst>
            <pc:docMk/>
            <pc:sldMk cId="2303502608" sldId="331"/>
            <ac:inkMk id="956" creationId="{AE8A5F70-0A2C-BC08-4B1B-463426C517BA}"/>
          </ac:inkMkLst>
        </pc:inkChg>
        <pc:inkChg chg="add del mod">
          <ac:chgData name="Kokchun Giang" userId="67e2125d-ec8c-4323-9653-9824a2ad815f" providerId="ADAL" clId="{DCC54989-7FD2-5047-809B-27BA7E8DEEE2}" dt="2024-01-25T17:55:29.935" v="564"/>
          <ac:inkMkLst>
            <pc:docMk/>
            <pc:sldMk cId="2303502608" sldId="331"/>
            <ac:inkMk id="957" creationId="{C39D69A8-DE20-986E-A998-2F791524E7D4}"/>
          </ac:inkMkLst>
        </pc:inkChg>
        <pc:inkChg chg="add del mod">
          <ac:chgData name="Kokchun Giang" userId="67e2125d-ec8c-4323-9653-9824a2ad815f" providerId="ADAL" clId="{DCC54989-7FD2-5047-809B-27BA7E8DEEE2}" dt="2024-01-25T17:55:29.934" v="562"/>
          <ac:inkMkLst>
            <pc:docMk/>
            <pc:sldMk cId="2303502608" sldId="331"/>
            <ac:inkMk id="958" creationId="{91AEA917-511D-AF48-C1AF-C22E0F729661}"/>
          </ac:inkMkLst>
        </pc:inkChg>
        <pc:inkChg chg="add del mod">
          <ac:chgData name="Kokchun Giang" userId="67e2125d-ec8c-4323-9653-9824a2ad815f" providerId="ADAL" clId="{DCC54989-7FD2-5047-809B-27BA7E8DEEE2}" dt="2024-01-25T17:55:29.937" v="568"/>
          <ac:inkMkLst>
            <pc:docMk/>
            <pc:sldMk cId="2303502608" sldId="331"/>
            <ac:inkMk id="960" creationId="{AF7551E0-9ABA-0E0E-118F-41017DA8139F}"/>
          </ac:inkMkLst>
        </pc:inkChg>
        <pc:inkChg chg="add del mod">
          <ac:chgData name="Kokchun Giang" userId="67e2125d-ec8c-4323-9653-9824a2ad815f" providerId="ADAL" clId="{DCC54989-7FD2-5047-809B-27BA7E8DEEE2}" dt="2024-01-25T17:55:29.938" v="570"/>
          <ac:inkMkLst>
            <pc:docMk/>
            <pc:sldMk cId="2303502608" sldId="331"/>
            <ac:inkMk id="961" creationId="{A6033F2D-A639-0F9A-53D8-1FD0DF5E7090}"/>
          </ac:inkMkLst>
        </pc:inkChg>
        <pc:inkChg chg="add del mod">
          <ac:chgData name="Kokchun Giang" userId="67e2125d-ec8c-4323-9653-9824a2ad815f" providerId="ADAL" clId="{DCC54989-7FD2-5047-809B-27BA7E8DEEE2}" dt="2024-01-25T17:55:29.940" v="574"/>
          <ac:inkMkLst>
            <pc:docMk/>
            <pc:sldMk cId="2303502608" sldId="331"/>
            <ac:inkMk id="962" creationId="{92272D79-9956-F582-BD32-BD17537D43FC}"/>
          </ac:inkMkLst>
        </pc:inkChg>
        <pc:inkChg chg="add del mod">
          <ac:chgData name="Kokchun Giang" userId="67e2125d-ec8c-4323-9653-9824a2ad815f" providerId="ADAL" clId="{DCC54989-7FD2-5047-809B-27BA7E8DEEE2}" dt="2024-01-25T17:55:29.938" v="569"/>
          <ac:inkMkLst>
            <pc:docMk/>
            <pc:sldMk cId="2303502608" sldId="331"/>
            <ac:inkMk id="963" creationId="{46B73DA2-A0EF-0B1D-430E-6A0C5F1607C7}"/>
          </ac:inkMkLst>
        </pc:inkChg>
        <pc:inkChg chg="add del mod">
          <ac:chgData name="Kokchun Giang" userId="67e2125d-ec8c-4323-9653-9824a2ad815f" providerId="ADAL" clId="{DCC54989-7FD2-5047-809B-27BA7E8DEEE2}" dt="2024-01-25T17:55:29.936" v="565"/>
          <ac:inkMkLst>
            <pc:docMk/>
            <pc:sldMk cId="2303502608" sldId="331"/>
            <ac:inkMk id="964" creationId="{5A187622-28F2-9ACC-7E8A-EBADDE7BE463}"/>
          </ac:inkMkLst>
        </pc:inkChg>
        <pc:inkChg chg="add del mod">
          <ac:chgData name="Kokchun Giang" userId="67e2125d-ec8c-4323-9653-9824a2ad815f" providerId="ADAL" clId="{DCC54989-7FD2-5047-809B-27BA7E8DEEE2}" dt="2024-01-25T17:55:29.939" v="571"/>
          <ac:inkMkLst>
            <pc:docMk/>
            <pc:sldMk cId="2303502608" sldId="331"/>
            <ac:inkMk id="965" creationId="{6A927D63-EB42-D07A-2163-59531FCD578F}"/>
          </ac:inkMkLst>
        </pc:inkChg>
        <pc:inkChg chg="add del mod">
          <ac:chgData name="Kokchun Giang" userId="67e2125d-ec8c-4323-9653-9824a2ad815f" providerId="ADAL" clId="{DCC54989-7FD2-5047-809B-27BA7E8DEEE2}" dt="2024-01-25T17:55:29.936" v="566"/>
          <ac:inkMkLst>
            <pc:docMk/>
            <pc:sldMk cId="2303502608" sldId="331"/>
            <ac:inkMk id="966" creationId="{C022209A-AABD-ADA8-D87A-E930116E088C}"/>
          </ac:inkMkLst>
        </pc:inkChg>
        <pc:inkChg chg="add del mod">
          <ac:chgData name="Kokchun Giang" userId="67e2125d-ec8c-4323-9653-9824a2ad815f" providerId="ADAL" clId="{DCC54989-7FD2-5047-809B-27BA7E8DEEE2}" dt="2024-01-25T17:55:29.937" v="567"/>
          <ac:inkMkLst>
            <pc:docMk/>
            <pc:sldMk cId="2303502608" sldId="331"/>
            <ac:inkMk id="967" creationId="{8B51A899-484F-C3DD-7967-5CB5C3457D1E}"/>
          </ac:inkMkLst>
        </pc:inkChg>
        <pc:inkChg chg="add del mod">
          <ac:chgData name="Kokchun Giang" userId="67e2125d-ec8c-4323-9653-9824a2ad815f" providerId="ADAL" clId="{DCC54989-7FD2-5047-809B-27BA7E8DEEE2}" dt="2024-01-25T17:55:29.940" v="573"/>
          <ac:inkMkLst>
            <pc:docMk/>
            <pc:sldMk cId="2303502608" sldId="331"/>
            <ac:inkMk id="968" creationId="{BFDD50BF-3BD2-4235-3384-A3F0B145E4B5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1" creationId="{B7A206E9-F322-7088-B3CF-0EE4FEB5CF22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2" creationId="{F2065D7B-F706-DEE4-A6B1-97A7AD101188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3" creationId="{44E830FE-1658-7647-EBFA-C066BBB0B26D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4" creationId="{A9BEC7A1-DF93-261C-D4C0-6BB8F267BB1A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5" creationId="{ABA44146-623F-2FD2-8ABD-D8177443020D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6" creationId="{350E866A-5C08-5C23-A176-1D8646428D41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7" creationId="{E9498B58-E5B3-1D80-089B-9782AFF4C975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8" creationId="{CA8F05ED-2DA9-3A9A-FE3C-26A24EEFE975}"/>
          </ac:inkMkLst>
        </pc:inkChg>
        <pc:inkChg chg="add mod">
          <ac:chgData name="Kokchun Giang" userId="67e2125d-ec8c-4323-9653-9824a2ad815f" providerId="ADAL" clId="{DCC54989-7FD2-5047-809B-27BA7E8DEEE2}" dt="2024-01-25T17:55:39.935" v="589"/>
          <ac:inkMkLst>
            <pc:docMk/>
            <pc:sldMk cId="2303502608" sldId="331"/>
            <ac:inkMk id="981" creationId="{47A666A5-0083-1942-4396-0A3D541D5263}"/>
          </ac:inkMkLst>
        </pc:inkChg>
        <pc:inkChg chg="add mod">
          <ac:chgData name="Kokchun Giang" userId="67e2125d-ec8c-4323-9653-9824a2ad815f" providerId="ADAL" clId="{DCC54989-7FD2-5047-809B-27BA7E8DEEE2}" dt="2024-01-25T17:55:39.935" v="589"/>
          <ac:inkMkLst>
            <pc:docMk/>
            <pc:sldMk cId="2303502608" sldId="331"/>
            <ac:inkMk id="982" creationId="{0713B71F-BD99-F803-5092-EB2AE712C91B}"/>
          </ac:inkMkLst>
        </pc:inkChg>
        <pc:inkChg chg="add mod">
          <ac:chgData name="Kokchun Giang" userId="67e2125d-ec8c-4323-9653-9824a2ad815f" providerId="ADAL" clId="{DCC54989-7FD2-5047-809B-27BA7E8DEEE2}" dt="2024-01-25T17:55:39.935" v="589"/>
          <ac:inkMkLst>
            <pc:docMk/>
            <pc:sldMk cId="2303502608" sldId="331"/>
            <ac:inkMk id="983" creationId="{D685C37C-BFEF-A3FE-70CC-3FA597F8DA16}"/>
          </ac:inkMkLst>
        </pc:inkChg>
        <pc:inkChg chg="add mod">
          <ac:chgData name="Kokchun Giang" userId="67e2125d-ec8c-4323-9653-9824a2ad815f" providerId="ADAL" clId="{DCC54989-7FD2-5047-809B-27BA7E8DEEE2}" dt="2024-01-25T17:55:39.935" v="589"/>
          <ac:inkMkLst>
            <pc:docMk/>
            <pc:sldMk cId="2303502608" sldId="331"/>
            <ac:inkMk id="984" creationId="{C478F061-1361-D870-B176-4E6896B093CD}"/>
          </ac:inkMkLst>
        </pc:inkChg>
        <pc:inkChg chg="add mod">
          <ac:chgData name="Kokchun Giang" userId="67e2125d-ec8c-4323-9653-9824a2ad815f" providerId="ADAL" clId="{DCC54989-7FD2-5047-809B-27BA7E8DEEE2}" dt="2024-01-25T17:55:43.750" v="592"/>
          <ac:inkMkLst>
            <pc:docMk/>
            <pc:sldMk cId="2303502608" sldId="331"/>
            <ac:inkMk id="986" creationId="{C475FD3B-D134-2F75-E04A-C6CCD73C3732}"/>
          </ac:inkMkLst>
        </pc:inkChg>
        <pc:inkChg chg="add mod">
          <ac:chgData name="Kokchun Giang" userId="67e2125d-ec8c-4323-9653-9824a2ad815f" providerId="ADAL" clId="{DCC54989-7FD2-5047-809B-27BA7E8DEEE2}" dt="2024-01-25T17:55:43.750" v="592"/>
          <ac:inkMkLst>
            <pc:docMk/>
            <pc:sldMk cId="2303502608" sldId="331"/>
            <ac:inkMk id="987" creationId="{E3D5134C-11CE-42EB-6DE6-B8FB93DA9056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89" creationId="{06D5BF8D-B2AE-149F-40B8-CD1C2EA06E6E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90" creationId="{3E3D4F7A-4355-FBF5-40B5-886FCF370D14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91" creationId="{4C399919-8CB0-E3B1-BD73-7EE347B68B59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92" creationId="{5AC27860-671D-D7EF-C915-7AB6C34B8A84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93" creationId="{72DCDEA3-013E-0249-D0AE-9DB5F72DF9CD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5" creationId="{26B188E2-C59F-6339-BED2-824CF00794B4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6" creationId="{D602E902-8DE9-8F10-FF28-1078AB02B434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7" creationId="{5F779E3D-3C93-2ECD-A0D4-A97771D9D021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8" creationId="{B27DD11D-B5A4-E033-5D59-A177B07413C9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9" creationId="{D35A75B2-A72E-D017-E4F4-8289AE213744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0" creationId="{8743E8FF-AA8E-CD4C-E4FE-A74B91240976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1" creationId="{FA8799FB-92B7-8F1F-B64F-C936DEDFD497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2" creationId="{D189B4C8-D64F-8758-7FA5-A8DC878EE506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3" creationId="{3999B6F2-2217-9DCF-2A5E-2281444F16CB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4" creationId="{C1A40156-05E3-2122-D612-36A3C77AA2DB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5" creationId="{81EA6F61-D2E6-3D5E-CDC6-C08AF9B92426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6" creationId="{B8ED1ADC-8D8D-6C6A-B02A-E4EDBE9F6C66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7" creationId="{8384E9FB-FE25-BCAB-C595-4E7961675864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0" creationId="{666A4C38-0B37-185B-61C8-D064C0A5AF61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1" creationId="{A3B78949-2A5C-D62D-D203-9BD1B695423F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2" creationId="{10DA0C50-F584-A823-5301-84A52CB361CC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3" creationId="{214E182F-E9ED-1AE8-8C4C-997C3BC5BB23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4" creationId="{4FE46F7C-C147-6B0C-BD6F-B53AE31946F7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5" creationId="{91EE2189-1D77-983A-66B4-C862FA0EF098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6" creationId="{F7F517F0-AA79-B769-02C0-EFDAB02143EE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7" creationId="{6230D75D-31AD-BDF0-3953-2E2F756B95A0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8" creationId="{D99FBB9E-6B7C-29BF-4F1A-111674332453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9" creationId="{E793C706-DD65-C7F0-81B5-D172751F5BA4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0" creationId="{FB9E4237-049C-E085-6F7C-FBEB56DCE903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1" creationId="{7CE819E3-0C08-1262-EBB5-CA375DD76678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2" creationId="{B8D47682-A1BB-B548-87A3-F3738A795B9A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3" creationId="{CE2B05D3-FD5D-8240-A4C5-EA19DC5C2B3D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4" creationId="{B15EE002-9307-D5C2-0F25-88A903E9490F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5" creationId="{FEB1EBCE-ED8E-88F0-5297-C343A68F5433}"/>
          </ac:inkMkLst>
        </pc:inkChg>
        <pc:inkChg chg="add mod">
          <ac:chgData name="Kokchun Giang" userId="67e2125d-ec8c-4323-9653-9824a2ad815f" providerId="ADAL" clId="{DCC54989-7FD2-5047-809B-27BA7E8DEEE2}" dt="2024-01-25T20:10:50.336" v="2187" actId="164"/>
          <ac:inkMkLst>
            <pc:docMk/>
            <pc:sldMk cId="2303502608" sldId="331"/>
            <ac:inkMk id="1028" creationId="{1C43AA4B-6C25-6FDC-4F7C-295E0312FD05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29" creationId="{A6628736-3E8C-8FEF-C57D-3EF3F2AE970C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0" creationId="{DA2111CB-30AA-2E75-80DF-1A4BBC16D279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1" creationId="{7FDC3DD8-4A33-8875-9347-0CC528987E08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2" creationId="{6ADD0119-EC3D-9D7F-4D6E-8A41B7971376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3" creationId="{38AEE4A9-95D1-D11A-E3C1-22DD582D6CDE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4" creationId="{3DCCFFFE-9B96-4987-0FBF-9D289D0918ED}"/>
          </ac:inkMkLst>
        </pc:inkChg>
        <pc:inkChg chg="add mod">
          <ac:chgData name="Kokchun Giang" userId="67e2125d-ec8c-4323-9653-9824a2ad815f" providerId="ADAL" clId="{DCC54989-7FD2-5047-809B-27BA7E8DEEE2}" dt="2024-01-25T17:56:30.298" v="642"/>
          <ac:inkMkLst>
            <pc:docMk/>
            <pc:sldMk cId="2303502608" sldId="331"/>
            <ac:inkMk id="1036" creationId="{6D5461ED-0EC2-38FE-8029-5E19C5A9B46F}"/>
          </ac:inkMkLst>
        </pc:inkChg>
        <pc:inkChg chg="add mod">
          <ac:chgData name="Kokchun Giang" userId="67e2125d-ec8c-4323-9653-9824a2ad815f" providerId="ADAL" clId="{DCC54989-7FD2-5047-809B-27BA7E8DEEE2}" dt="2024-01-25T17:56:30.298" v="642"/>
          <ac:inkMkLst>
            <pc:docMk/>
            <pc:sldMk cId="2303502608" sldId="331"/>
            <ac:inkMk id="1037" creationId="{2A522D1D-5DBB-BAA7-215B-5CEDC6B14BDA}"/>
          </ac:inkMkLst>
        </pc:inkChg>
        <pc:inkChg chg="add mod">
          <ac:chgData name="Kokchun Giang" userId="67e2125d-ec8c-4323-9653-9824a2ad815f" providerId="ADAL" clId="{DCC54989-7FD2-5047-809B-27BA7E8DEEE2}" dt="2024-01-25T17:56:30.298" v="642"/>
          <ac:inkMkLst>
            <pc:docMk/>
            <pc:sldMk cId="2303502608" sldId="331"/>
            <ac:inkMk id="1039" creationId="{FC6DDBFB-2E92-9EC3-C665-602510184005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1" creationId="{AB5493C1-4707-927A-CC0C-773DB69D8B3A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2" creationId="{179A7AA5-905E-D5D1-AD87-404BB92F5CAB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3" creationId="{B64D5FB6-D90A-4A8D-1EBD-C44E76D83F58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4" creationId="{82B70D04-0ECD-48CF-93D0-9F755DFC4F65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5" creationId="{87F37BEE-656E-8C78-A94B-317BA2F41A50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6" creationId="{19BBA30C-1978-0A74-BF2A-9A0232873E13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7" creationId="{775FC123-F142-64A1-92A1-C49F047A4070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8" creationId="{15193743-0BC3-3790-1097-1965D868C5F7}"/>
          </ac:inkMkLst>
        </pc:inkChg>
        <pc:inkChg chg="add mod">
          <ac:chgData name="Kokchun Giang" userId="67e2125d-ec8c-4323-9653-9824a2ad815f" providerId="ADAL" clId="{DCC54989-7FD2-5047-809B-27BA7E8DEEE2}" dt="2024-01-25T20:11:08.101" v="2190" actId="164"/>
          <ac:inkMkLst>
            <pc:docMk/>
            <pc:sldMk cId="2303502608" sldId="331"/>
            <ac:inkMk id="1051" creationId="{48DDC7B7-AB60-65E2-1673-2BB86EA654C5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2" creationId="{BC0845C9-1DD4-7A57-628A-5CDC42CABBC7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3" creationId="{A2FA65BF-AB9F-7B17-C2B4-B9DAACB18983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5" creationId="{B2D90366-4704-B9B5-5649-FED1DD00A46F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6" creationId="{ADDCB401-D0BB-A0EF-B6AF-13A22546A58B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7" creationId="{C71B470B-2D64-EAB4-C426-7CD774830ADF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8" creationId="{30D40446-714D-5E3D-7D45-1140403FDB77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9" creationId="{E6775E6B-0B4E-178F-BB3B-10D4C295E6EA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60" creationId="{F719B845-66D2-E3CF-2E24-AE657ADB9A92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61" creationId="{FAB2E254-1595-D4D1-DA75-A1CFE48922A8}"/>
          </ac:inkMkLst>
        </pc:inkChg>
        <pc:inkChg chg="add mod">
          <ac:chgData name="Kokchun Giang" userId="67e2125d-ec8c-4323-9653-9824a2ad815f" providerId="ADAL" clId="{DCC54989-7FD2-5047-809B-27BA7E8DEEE2}" dt="2024-01-25T17:57:10.285" v="668"/>
          <ac:inkMkLst>
            <pc:docMk/>
            <pc:sldMk cId="2303502608" sldId="331"/>
            <ac:inkMk id="1063" creationId="{4C12525B-569A-8653-5BE0-4AF0C4C560BD}"/>
          </ac:inkMkLst>
        </pc:inkChg>
        <pc:inkChg chg="add mod">
          <ac:chgData name="Kokchun Giang" userId="67e2125d-ec8c-4323-9653-9824a2ad815f" providerId="ADAL" clId="{DCC54989-7FD2-5047-809B-27BA7E8DEEE2}" dt="2024-01-25T17:57:10.285" v="668"/>
          <ac:inkMkLst>
            <pc:docMk/>
            <pc:sldMk cId="2303502608" sldId="331"/>
            <ac:inkMk id="1064" creationId="{BE89DE28-2CD7-3340-A3B6-A35669FD7D0A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66" creationId="{4836E823-688F-F454-FFE9-62A53A12D06B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67" creationId="{EF439C79-7FA2-D0F5-E46A-D5B562530CD7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68" creationId="{99682556-6469-DD9B-C951-C79568FA739E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69" creationId="{3793436E-DA7F-2AC5-5163-062D8E173D7F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1" creationId="{6B0A63EB-52D5-60C2-AA71-45969B75DC6C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2" creationId="{FAF2AE01-C65C-16C0-8B99-C781C29527DA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3" creationId="{122979FA-2483-DEFB-C2ED-97FA4056B489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4" creationId="{907DE21D-C85D-C268-CBF8-BE9B0D7EC6B9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6" creationId="{E8CF81E4-EE32-50F5-A5C2-2D72D447047F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7" creationId="{54E5E72B-ED51-93E1-95AE-2815B85561EF}"/>
          </ac:inkMkLst>
        </pc:inkChg>
        <pc:inkChg chg="add mod">
          <ac:chgData name="Kokchun Giang" userId="67e2125d-ec8c-4323-9653-9824a2ad815f" providerId="ADAL" clId="{DCC54989-7FD2-5047-809B-27BA7E8DEEE2}" dt="2024-01-25T17:57:17.981" v="684"/>
          <ac:inkMkLst>
            <pc:docMk/>
            <pc:sldMk cId="2303502608" sldId="331"/>
            <ac:inkMk id="1079" creationId="{CCD26C39-9217-1C3D-DCED-4E7203F042FB}"/>
          </ac:inkMkLst>
        </pc:inkChg>
        <pc:inkChg chg="add mod">
          <ac:chgData name="Kokchun Giang" userId="67e2125d-ec8c-4323-9653-9824a2ad815f" providerId="ADAL" clId="{DCC54989-7FD2-5047-809B-27BA7E8DEEE2}" dt="2024-01-25T17:57:17.981" v="684"/>
          <ac:inkMkLst>
            <pc:docMk/>
            <pc:sldMk cId="2303502608" sldId="331"/>
            <ac:inkMk id="1080" creationId="{1BB3D1B9-9001-24BF-1388-4756642B8CB7}"/>
          </ac:inkMkLst>
        </pc:inkChg>
        <pc:inkChg chg="add del mod">
          <ac:chgData name="Kokchun Giang" userId="67e2125d-ec8c-4323-9653-9824a2ad815f" providerId="ADAL" clId="{DCC54989-7FD2-5047-809B-27BA7E8DEEE2}" dt="2024-01-25T17:57:29.630" v="698" actId="478"/>
          <ac:inkMkLst>
            <pc:docMk/>
            <pc:sldMk cId="2303502608" sldId="331"/>
            <ac:inkMk id="1082" creationId="{6029AA7B-5525-194E-7A57-4CA808173A05}"/>
          </ac:inkMkLst>
        </pc:inkChg>
        <pc:inkChg chg="add del mod">
          <ac:chgData name="Kokchun Giang" userId="67e2125d-ec8c-4323-9653-9824a2ad815f" providerId="ADAL" clId="{DCC54989-7FD2-5047-809B-27BA7E8DEEE2}" dt="2024-01-25T17:57:27.687" v="697" actId="9405"/>
          <ac:inkMkLst>
            <pc:docMk/>
            <pc:sldMk cId="2303502608" sldId="331"/>
            <ac:inkMk id="1083" creationId="{4521F21A-2E0E-31EE-41C9-35474A5F184C}"/>
          </ac:inkMkLst>
        </pc:inkChg>
        <pc:inkChg chg="add del mod">
          <ac:chgData name="Kokchun Giang" userId="67e2125d-ec8c-4323-9653-9824a2ad815f" providerId="ADAL" clId="{DCC54989-7FD2-5047-809B-27BA7E8DEEE2}" dt="2024-01-25T17:57:27.215" v="696" actId="9405"/>
          <ac:inkMkLst>
            <pc:docMk/>
            <pc:sldMk cId="2303502608" sldId="331"/>
            <ac:inkMk id="1084" creationId="{646FBB28-FD09-031D-C011-201D8DB9D2B8}"/>
          </ac:inkMkLst>
        </pc:inkChg>
        <pc:inkChg chg="add del mod">
          <ac:chgData name="Kokchun Giang" userId="67e2125d-ec8c-4323-9653-9824a2ad815f" providerId="ADAL" clId="{DCC54989-7FD2-5047-809B-27BA7E8DEEE2}" dt="2024-01-25T17:57:26.697" v="695" actId="9405"/>
          <ac:inkMkLst>
            <pc:docMk/>
            <pc:sldMk cId="2303502608" sldId="331"/>
            <ac:inkMk id="1085" creationId="{898C11EE-7772-33CD-475E-732FADAB2489}"/>
          </ac:inkMkLst>
        </pc:inkChg>
        <pc:inkChg chg="add del mod">
          <ac:chgData name="Kokchun Giang" userId="67e2125d-ec8c-4323-9653-9824a2ad815f" providerId="ADAL" clId="{DCC54989-7FD2-5047-809B-27BA7E8DEEE2}" dt="2024-01-25T17:57:26.465" v="694" actId="9405"/>
          <ac:inkMkLst>
            <pc:docMk/>
            <pc:sldMk cId="2303502608" sldId="331"/>
            <ac:inkMk id="1086" creationId="{CAB08143-41B3-0A83-BF10-7A96EB982A82}"/>
          </ac:inkMkLst>
        </pc:inkChg>
        <pc:inkChg chg="add del mod">
          <ac:chgData name="Kokchun Giang" userId="67e2125d-ec8c-4323-9653-9824a2ad815f" providerId="ADAL" clId="{DCC54989-7FD2-5047-809B-27BA7E8DEEE2}" dt="2024-01-25T17:57:26.130" v="693"/>
          <ac:inkMkLst>
            <pc:docMk/>
            <pc:sldMk cId="2303502608" sldId="331"/>
            <ac:inkMk id="1087" creationId="{945EE3CE-614E-47F8-9EE0-320ACCDEDF36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89" creationId="{612F48DA-22AB-17F4-CC48-DB15C361CB59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0" creationId="{6EF60901-574A-E191-9DCF-E0CA5FAF790D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1" creationId="{8B7CAD80-606D-EF42-C7E4-B9F8F25ADD4F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2" creationId="{D829AE67-BAA1-8F78-6C6A-918B6BAEC9C8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3" creationId="{F9B42DBB-C9DC-9CBA-3CFE-B0109D8EEEF0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4" creationId="{C5857EA8-8845-D743-286B-7BE4A3C45BD7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5" creationId="{4F702087-838B-7C57-73DB-D6CA90B98C49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6" creationId="{223D02DF-2CAF-D91D-E85B-A652DE83F2E1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7" creationId="{C33C3A32-2773-BE52-09AD-A4401D3EE676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8" creationId="{C6EA49F1-B9AF-C471-4EB0-1CA6E9FC5129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100" creationId="{11C9E1F6-BD64-C01B-DA62-155AFEC69C82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101" creationId="{6FB2B9B1-A828-42CE-C477-7E2D3110C710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102" creationId="{E25E9B27-DFF5-126F-3B7D-1486F0987F88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04" creationId="{A48488D8-E752-13AA-D909-2BD3CE10B10E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05" creationId="{182CC5D3-9D54-7CCD-425C-FB9C6E267B0C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06" creationId="{F9DCE6F3-B4A0-E473-0824-DF0C29D23C67}"/>
          </ac:inkMkLst>
        </pc:inkChg>
        <pc:inkChg chg="add del mod">
          <ac:chgData name="Kokchun Giang" userId="67e2125d-ec8c-4323-9653-9824a2ad815f" providerId="ADAL" clId="{DCC54989-7FD2-5047-809B-27BA7E8DEEE2}" dt="2024-01-25T17:58:46.838" v="724" actId="9405"/>
          <ac:inkMkLst>
            <pc:docMk/>
            <pc:sldMk cId="2303502608" sldId="331"/>
            <ac:inkMk id="1107" creationId="{21A6B588-CFD6-5C65-FBAF-0B10DCBD2E62}"/>
          </ac:inkMkLst>
        </pc:inkChg>
        <pc:inkChg chg="add del mod">
          <ac:chgData name="Kokchun Giang" userId="67e2125d-ec8c-4323-9653-9824a2ad815f" providerId="ADAL" clId="{DCC54989-7FD2-5047-809B-27BA7E8DEEE2}" dt="2024-01-25T17:58:46.415" v="723" actId="9405"/>
          <ac:inkMkLst>
            <pc:docMk/>
            <pc:sldMk cId="2303502608" sldId="331"/>
            <ac:inkMk id="1108" creationId="{2E4A1874-A7F0-E051-64B8-FAA6877D7F5C}"/>
          </ac:inkMkLst>
        </pc:inkChg>
        <pc:inkChg chg="add del mod">
          <ac:chgData name="Kokchun Giang" userId="67e2125d-ec8c-4323-9653-9824a2ad815f" providerId="ADAL" clId="{DCC54989-7FD2-5047-809B-27BA7E8DEEE2}" dt="2024-01-25T17:58:46.120" v="722"/>
          <ac:inkMkLst>
            <pc:docMk/>
            <pc:sldMk cId="2303502608" sldId="331"/>
            <ac:inkMk id="1109" creationId="{21F5762C-F7EC-F1C9-60B1-7124E03B917D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2" creationId="{FFC413A8-618E-DBB6-1868-AD46C2C19825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3" creationId="{96B1632F-A2FD-8549-5EFC-B0B7F7E1E4C2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4" creationId="{D9C1E25B-E7C9-DC9D-0246-B455E78C9BBD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5" creationId="{95EC2356-919E-BE5A-85BD-9897B48C73AF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6" creationId="{0F47CD61-D26F-1283-C6CF-2960908FC4AB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7" creationId="{22B76C20-5B3B-8257-E7BA-1929A2AC783F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8" creationId="{63A5A85A-046F-852B-20F5-9E1602542417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9" creationId="{466082C2-7839-B47A-3E6B-3C688A949056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20" creationId="{7ECD06DB-64AA-603A-BE6C-E29B2689FADD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21" creationId="{CBF06D1D-BAC8-60BC-AC6F-4C61353C4F00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22" creationId="{BFCE2575-246F-4443-AA70-2E49EA826F89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23" creationId="{C8B8C92E-1038-2360-D26E-424249AE9F79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26" creationId="{BD5A1113-BA65-A738-5799-57505607F9BC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27" creationId="{326AEBC9-0442-DB80-B6BD-F9047D595D36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28" creationId="{A628868C-788A-2EE5-43E2-7BB52E54017F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29" creationId="{6CD907A2-A76C-936B-810B-9A191CEB83B9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0" creationId="{6A57DBB7-D18A-4E76-3BDA-16672F0CB670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1" creationId="{BB51EBBB-C0AA-15EA-BDD4-CC148C3C4BEB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2" creationId="{94F3B4F2-494E-AA29-B8DF-0A73E46A3DA1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3" creationId="{CFAB1176-E774-8EBA-A8E1-0A6D0FE1B6BC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5" creationId="{FD6CC33C-CD4A-BA73-C622-A1419F62D946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37" creationId="{B6149E63-E48D-7982-8F74-5B097F2D8A80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38" creationId="{BBB20457-6FF7-8839-5132-CF1F7F792AD8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39" creationId="{4C949291-DF8F-238E-3C18-B5E9B4DDBD8D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40" creationId="{0085A514-578C-BCF1-017F-5B5524DA801B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41" creationId="{D64FD9DB-48E4-3830-E925-C112599C53E4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43" creationId="{034A7FD1-8240-46C9-91FB-1874C86AC80C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4" creationId="{333374B6-F313-B8B4-BAC1-C346AB2DD485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5" creationId="{0A0AC143-05C8-026D-45D0-944F1627820F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6" creationId="{FB69E810-DD2B-0034-298D-EC378437F276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7" creationId="{DB200C02-EA40-B085-5FFF-B1646BCC4BCC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8" creationId="{72CA76F5-35CA-CAEE-2801-92DAB799DCBC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9" creationId="{6AF0CD27-7941-4D09-6951-A2BCF60D2E8A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2" creationId="{68B9D0B4-09F6-5C1C-4843-4D49596A5D5E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3" creationId="{77D822E9-4072-426A-8938-3C47A6CACC37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4" creationId="{9C433709-EE57-B140-6AD7-26D78444E450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5" creationId="{BA8040A9-7AF1-DBC0-234A-72EC9935E2C3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6" creationId="{B2E600A5-C28F-6A12-31B6-CD813A017FB5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7" creationId="{73CA23AE-C022-AED8-B4B9-CA9F5AC58130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8" creationId="{A067B7FA-2266-58E5-CFEF-A6FC1028065F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60" creationId="{F931D226-E88C-16E5-B249-4C780DB9FF99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1" creationId="{527E5802-E5D9-E222-95B0-DBFF48ECA337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2" creationId="{8BB91A9B-F0B1-CE4D-977B-2C2119D190DC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3" creationId="{1F3D1758-A7FF-9B99-24C3-90BCD7C1E1D2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4" creationId="{B0BD1290-A18C-CA0A-6E22-3F387401E746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5" creationId="{6B7FA83D-4530-0433-EA63-9379909D02C5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6" creationId="{CB0E6B9B-729B-ED15-61E6-22136B6CF327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7" creationId="{EFD2D4C8-F124-58B3-D134-1632AC1B016B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8" creationId="{3D3C3A7B-5665-4ABA-4A60-CE18855EFE02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9" creationId="{D60B570C-DF8C-8CFB-A097-A805EC7FBA10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70" creationId="{3C9D2FED-BFAF-1E3F-16FC-D3BBE679971C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2" creationId="{EB072371-AAB1-AC0D-2667-B20BABD58D23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3" creationId="{F68DF933-926A-354A-6D81-2EF17B9683C6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4" creationId="{6CFC4040-2269-331E-2477-4D345DE04AD5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5" creationId="{A5750303-D2B9-4C51-B917-6E74F7E344D0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6" creationId="{BDC09BAE-835C-411F-250D-A2A92A42DA0D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7" creationId="{58BC8C6B-2A0B-0CA4-0FBE-C875F8184AB7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8" creationId="{209FCEB2-7FD7-9AF9-C103-82861A2603DD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9" creationId="{36E62E22-F2E5-2338-B3E1-297168D89FB4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80" creationId="{988E35FC-3225-189F-EC65-15B6BA0A3D2D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81" creationId="{6AD519D8-3D22-49E4-AD73-23346D5F700C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82" creationId="{BD7C30A4-C900-E8D8-FE11-47255F9F1313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5" creationId="{245D8A1D-C1A9-463C-8034-5A1F0EDEE8AD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6" creationId="{95AE5D19-50F6-0F8A-82D1-1B8F43AA530B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7" creationId="{3DE53120-9176-B3BC-B58A-231FB0BE6A2B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8" creationId="{9D3894B4-95E7-C512-0CA3-A35AE4260667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9" creationId="{FBB7B2CC-15FE-BDE6-7B07-1196BF11A230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0" creationId="{1CEF1411-9F52-D3CE-9FE2-A3CB34794E43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1" creationId="{6356A271-7161-E9DC-9244-4FB4815F16D5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2" creationId="{11ED48CB-7609-2D72-9924-7E275B01AFA2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3" creationId="{B8034D19-F987-1D84-4939-05E370E9E6D0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4" creationId="{C6337318-1E3A-4A24-AAA7-D97DD324FE6D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5" creationId="{135C5795-ABBD-057E-C9B1-72B3140D2773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198" creationId="{F4F780C3-BB8A-9DFD-8E6E-CC4A214480E0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199" creationId="{61C0F49A-7B2C-20D4-81A0-F42787B6F2E0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200" creationId="{2CCF99C3-4628-4654-1501-EC630645F8FB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201" creationId="{2759AA93-7CC3-DF9F-8AAB-D4B48C79831A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202" creationId="{F5263F94-87D1-C876-6F2A-60A96F3A4059}"/>
          </ac:inkMkLst>
        </pc:inkChg>
        <pc:inkChg chg="add mod">
          <ac:chgData name="Kokchun Giang" userId="67e2125d-ec8c-4323-9653-9824a2ad815f" providerId="ADAL" clId="{DCC54989-7FD2-5047-809B-27BA7E8DEEE2}" dt="2024-01-25T20:11:14.406" v="2191" actId="164"/>
          <ac:inkMkLst>
            <pc:docMk/>
            <pc:sldMk cId="2303502608" sldId="331"/>
            <ac:inkMk id="1204" creationId="{104023F8-D6AA-C3A6-EA74-C382AFA1A501}"/>
          </ac:inkMkLst>
        </pc:inkChg>
        <pc:inkChg chg="add mod">
          <ac:chgData name="Kokchun Giang" userId="67e2125d-ec8c-4323-9653-9824a2ad815f" providerId="ADAL" clId="{DCC54989-7FD2-5047-809B-27BA7E8DEEE2}" dt="2024-01-25T20:11:19.094" v="2192" actId="164"/>
          <ac:inkMkLst>
            <pc:docMk/>
            <pc:sldMk cId="2303502608" sldId="331"/>
            <ac:inkMk id="1205" creationId="{B184C300-535E-F5D6-6453-53F1AE186C24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06" creationId="{9BE17DCC-F65C-A029-2C08-489E0F87399F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07" creationId="{080615EB-32BB-7E57-3BF8-9DB98D9E4A46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08" creationId="{4E6FDCE9-6EAA-C535-8114-826710012C47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09" creationId="{069E4739-4B6F-B5DC-C0A3-50242C6C50A9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0" creationId="{CBD1884D-1460-C2F2-7728-B14621116711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1" creationId="{9766DEAF-498F-BCCF-D7EF-8A82E32D8379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2" creationId="{34A5CF6D-B57B-D5CB-16D8-DE8068911C1F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3" creationId="{3DEBA74E-6D1D-C9A5-1D8A-D7DE82A52494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4" creationId="{325F2405-919F-01FC-AAE4-B1F72CE16799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5" creationId="{58A3F0A8-C9A0-498F-05CC-3142FFC4A3C4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16" creationId="{935B7FED-F6C7-5275-3020-996C08BEC155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17" creationId="{84CEB7FE-1226-F7BF-6C00-C8B58151ED42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18" creationId="{C13D3708-76C3-278F-13E5-F556AE3E4077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19" creationId="{1329ADEE-27C5-07D3-C37E-83FBAA699CBF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20" creationId="{2BD08803-D26A-0D78-BA24-F40A5E60C53F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5" creationId="{26738120-0EAC-AF16-975C-E5E5AB86B706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6" creationId="{6DB19DB8-3352-50F7-0A86-3D41323A095A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7" creationId="{AFA3E11D-9241-D636-B467-B4AAA7CF84E3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8" creationId="{078701D1-81B9-2C2A-DC47-6569AF7DF7AD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9" creationId="{D4432AC1-26B1-62F8-E2CF-0908203729C5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30" creationId="{3326ACE3-39FC-BF4A-755B-3509F0463B14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3" creationId="{F1F3AF2E-9081-4465-1991-C1FD23EE352B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4" creationId="{D3B09818-4458-DDC4-C1EF-687A50182812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5" creationId="{EF80C2FD-3F60-3834-2DD9-998891F841BB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6" creationId="{A35917BB-BBE6-4708-77C4-7D73C02EAECF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7" creationId="{AC852879-8B8F-F25A-A60A-97B5C9621886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8" creationId="{187EDCC7-49A5-B159-11DB-6F00A7ED908E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9" creationId="{0186FDEE-1F2B-F951-8754-45ECB21F9A9E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0" creationId="{592777E6-F1EA-C50E-36C0-0E0932D0B2BC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1" creationId="{0636EE7D-D020-F981-E9DF-39E4361444A4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2" creationId="{33A35CF4-B674-C613-2B32-FE2D9A559127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3" creationId="{8A1FC7E0-A240-9512-5CDF-DE0DEF6A02E5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4" creationId="{B01E8125-6A2F-C04D-E40C-21A2E706A369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46" creationId="{ADCB934A-F567-A06F-C09A-E04E26F9BA8D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47" creationId="{68EC3DBB-8A6B-275C-0708-7C940947971A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48" creationId="{BCE70CC0-90E2-133C-3A23-59229D49CDEF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49" creationId="{38FEC131-02A9-8820-74D7-7E7508B77F3D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50" creationId="{2B81A138-4913-D8A7-821D-ECDD05CEA3BA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51" creationId="{567CBFB4-4473-713F-D9A6-DBA83C726B94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52" creationId="{124F2476-D4B8-7317-4209-B1AFFCDF9781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53" creationId="{E10BBFA9-00C9-8332-9B68-D31B68B0FED6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57" creationId="{EFA56EE9-4E59-EED4-13E3-BC7C8F299F6C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58" creationId="{EB766978-F839-58A1-E758-F2DA8CA6D596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59" creationId="{E391995E-A6CB-60A4-59A5-EEF3E761E13C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0" creationId="{00B6354B-9B08-D0F7-8133-FFBD4FCDF0A1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1" creationId="{76B103D9-A024-089D-7234-6FF02377E19D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2" creationId="{721A9035-7A8A-3BFB-3D77-422B122F0789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3" creationId="{0361F75A-8007-3170-8E8C-FBF587D14721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4" creationId="{156B72DA-A5B2-084F-2902-D355E020BB8C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5" creationId="{EACDE888-4079-6486-A7C2-8B1811AE7340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6" creationId="{A961EDF5-7019-3B46-D5E7-6BD3B4F9A6C9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7" creationId="{8E60A377-0897-32F9-3A48-551F8CF79DB5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8" creationId="{F7DCC47F-8A48-CF89-2F23-BEC81A9A6D28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9" creationId="{130257CC-00EE-EDC1-2671-F65DCEC09CDC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70" creationId="{EAAF0E22-0CFF-FE03-A6A9-FAF3FB475C23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71" creationId="{462E54FC-7BCE-D7C0-DADC-13FBD9228D39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5" creationId="{7AC1F960-EF3C-67A6-94D8-2265A0F90BD3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6" creationId="{34D94181-9467-6C3D-2BF1-359C36C2C7E9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7" creationId="{838F29EB-9CD9-08BB-B8F3-92651CC5F7D3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8" creationId="{5F694073-64DF-5C46-50DD-7E9A1AA59F27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9" creationId="{1C08984A-968E-419D-EC69-0E94EA42AA9F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0" creationId="{9D4337DF-9776-91E0-CB60-DFDFC627ADA9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2" creationId="{F000FF1E-BFFB-2087-14E2-5C10850CE1F9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3" creationId="{D6E150F8-93E1-6592-70F3-9261C6F4915F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4" creationId="{8C500E5A-C3A4-9D39-C243-6B9500A52B52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5" creationId="{1566C5FC-B3B5-EB0E-9A2A-06545F779DF0}"/>
          </ac:inkMkLst>
        </pc:inkChg>
        <pc:inkChg chg="add mod">
          <ac:chgData name="Kokchun Giang" userId="67e2125d-ec8c-4323-9653-9824a2ad815f" providerId="ADAL" clId="{DCC54989-7FD2-5047-809B-27BA7E8DEEE2}" dt="2024-01-25T20:11:02.367" v="2189" actId="164"/>
          <ac:inkMkLst>
            <pc:docMk/>
            <pc:sldMk cId="2303502608" sldId="331"/>
            <ac:inkMk id="1287" creationId="{CD7A20C0-2ECE-0D70-3E16-A14A4585654D}"/>
          </ac:inkMkLst>
        </pc:inkChg>
      </pc:sldChg>
      <pc:sldChg chg="del">
        <pc:chgData name="Kokchun Giang" userId="67e2125d-ec8c-4323-9653-9824a2ad815f" providerId="ADAL" clId="{DCC54989-7FD2-5047-809B-27BA7E8DEEE2}" dt="2024-01-25T18:05:53.105" v="1031" actId="2696"/>
        <pc:sldMkLst>
          <pc:docMk/>
          <pc:sldMk cId="2374835458" sldId="332"/>
        </pc:sldMkLst>
      </pc:sldChg>
      <pc:sldChg chg="addSp delSp modSp mod delAnim modAnim">
        <pc:chgData name="Kokchun Giang" userId="67e2125d-ec8c-4323-9653-9824a2ad815f" providerId="ADAL" clId="{DCC54989-7FD2-5047-809B-27BA7E8DEEE2}" dt="2024-01-25T20:15:46.992" v="2238"/>
        <pc:sldMkLst>
          <pc:docMk/>
          <pc:sldMk cId="740354111" sldId="333"/>
        </pc:sldMkLst>
        <pc:spChg chg="mod">
          <ac:chgData name="Kokchun Giang" userId="67e2125d-ec8c-4323-9653-9824a2ad815f" providerId="ADAL" clId="{DCC54989-7FD2-5047-809B-27BA7E8DEEE2}" dt="2024-01-25T18:05:39.490" v="1027" actId="20577"/>
          <ac:spMkLst>
            <pc:docMk/>
            <pc:sldMk cId="740354111" sldId="333"/>
            <ac:spMk id="28" creationId="{240D861B-7F80-DF9C-31F0-E7AFBE0BAB19}"/>
          </ac:spMkLst>
        </pc:spChg>
        <pc:grpChg chg="mod">
          <ac:chgData name="Kokchun Giang" userId="67e2125d-ec8c-4323-9653-9824a2ad815f" providerId="ADAL" clId="{DCC54989-7FD2-5047-809B-27BA7E8DEEE2}" dt="2024-01-25T18:06:42.698" v="1041"/>
          <ac:grpSpMkLst>
            <pc:docMk/>
            <pc:sldMk cId="740354111" sldId="333"/>
            <ac:grpSpMk id="45" creationId="{8AA8B855-F3A0-31CE-E667-2BDE7BD66DB8}"/>
          </ac:grpSpMkLst>
        </pc:grpChg>
        <pc:grpChg chg="del mod">
          <ac:chgData name="Kokchun Giang" userId="67e2125d-ec8c-4323-9653-9824a2ad815f" providerId="ADAL" clId="{DCC54989-7FD2-5047-809B-27BA7E8DEEE2}" dt="2024-01-25T18:06:50.265" v="1055"/>
          <ac:grpSpMkLst>
            <pc:docMk/>
            <pc:sldMk cId="740354111" sldId="333"/>
            <ac:grpSpMk id="53" creationId="{E68F164C-476A-9C27-F08C-99125CA30696}"/>
          </ac:grpSpMkLst>
        </pc:grpChg>
        <pc:grpChg chg="mod">
          <ac:chgData name="Kokchun Giang" userId="67e2125d-ec8c-4323-9653-9824a2ad815f" providerId="ADAL" clId="{DCC54989-7FD2-5047-809B-27BA7E8DEEE2}" dt="2024-01-25T18:08:54.955" v="1178"/>
          <ac:grpSpMkLst>
            <pc:docMk/>
            <pc:sldMk cId="740354111" sldId="333"/>
            <ac:grpSpMk id="438" creationId="{ACD6E216-A42A-16D4-C9CC-F0FD782C6D15}"/>
          </ac:grpSpMkLst>
        </pc:grpChg>
        <pc:grpChg chg="mod">
          <ac:chgData name="Kokchun Giang" userId="67e2125d-ec8c-4323-9653-9824a2ad815f" providerId="ADAL" clId="{DCC54989-7FD2-5047-809B-27BA7E8DEEE2}" dt="2024-01-25T18:06:50.265" v="1055"/>
          <ac:grpSpMkLst>
            <pc:docMk/>
            <pc:sldMk cId="740354111" sldId="333"/>
            <ac:grpSpMk id="464" creationId="{DB459A5B-4BAD-3F17-AB4B-BD5C4ACC082A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493" creationId="{AADBA0CE-5BD3-F8DE-6C7D-D494F9DFB531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509" creationId="{2B321398-C887-E643-05C9-3B2D7DFDF3BC}"/>
          </ac:grpSpMkLst>
        </pc:grpChg>
        <pc:grpChg chg="del">
          <ac:chgData name="Kokchun Giang" userId="67e2125d-ec8c-4323-9653-9824a2ad815f" providerId="ADAL" clId="{DCC54989-7FD2-5047-809B-27BA7E8DEEE2}" dt="2024-01-25T18:05:42.115" v="1028" actId="478"/>
          <ac:grpSpMkLst>
            <pc:docMk/>
            <pc:sldMk cId="740354111" sldId="333"/>
            <ac:grpSpMk id="569" creationId="{FBD83E4A-F1EC-B08E-43D0-EBBCE90D5268}"/>
          </ac:grpSpMkLst>
        </pc:grpChg>
        <pc:grpChg chg="del">
          <ac:chgData name="Kokchun Giang" userId="67e2125d-ec8c-4323-9653-9824a2ad815f" providerId="ADAL" clId="{DCC54989-7FD2-5047-809B-27BA7E8DEEE2}" dt="2024-01-25T18:05:47.141" v="1030" actId="478"/>
          <ac:grpSpMkLst>
            <pc:docMk/>
            <pc:sldMk cId="740354111" sldId="333"/>
            <ac:grpSpMk id="570" creationId="{55132889-337A-DAA6-C3D9-CB7E92BAC0B6}"/>
          </ac:grpSpMkLst>
        </pc:grpChg>
        <pc:grpChg chg="del">
          <ac:chgData name="Kokchun Giang" userId="67e2125d-ec8c-4323-9653-9824a2ad815f" providerId="ADAL" clId="{DCC54989-7FD2-5047-809B-27BA7E8DEEE2}" dt="2024-01-25T18:05:47.141" v="1030" actId="478"/>
          <ac:grpSpMkLst>
            <pc:docMk/>
            <pc:sldMk cId="740354111" sldId="333"/>
            <ac:grpSpMk id="571" creationId="{DF5EFCAD-4601-A58B-D266-DD11EA696B03}"/>
          </ac:grpSpMkLst>
        </pc:grpChg>
        <pc:grpChg chg="mod">
          <ac:chgData name="Kokchun Giang" userId="67e2125d-ec8c-4323-9653-9824a2ad815f" providerId="ADAL" clId="{DCC54989-7FD2-5047-809B-27BA7E8DEEE2}" dt="2024-01-25T18:07:22.285" v="1084"/>
          <ac:grpSpMkLst>
            <pc:docMk/>
            <pc:sldMk cId="740354111" sldId="333"/>
            <ac:grpSpMk id="572" creationId="{4E0670F0-6E69-282B-3618-C567117D5F0B}"/>
          </ac:grpSpMkLst>
        </pc:grpChg>
        <pc:grpChg chg="mod">
          <ac:chgData name="Kokchun Giang" userId="67e2125d-ec8c-4323-9653-9824a2ad815f" providerId="ADAL" clId="{DCC54989-7FD2-5047-809B-27BA7E8DEEE2}" dt="2024-01-25T18:07:22.285" v="1084"/>
          <ac:grpSpMkLst>
            <pc:docMk/>
            <pc:sldMk cId="740354111" sldId="333"/>
            <ac:grpSpMk id="573" creationId="{90930AC4-3D50-5999-8B2A-AF5BDAD4B875}"/>
          </ac:grpSpMkLst>
        </pc:grpChg>
        <pc:grpChg chg="del mod">
          <ac:chgData name="Kokchun Giang" userId="67e2125d-ec8c-4323-9653-9824a2ad815f" providerId="ADAL" clId="{DCC54989-7FD2-5047-809B-27BA7E8DEEE2}" dt="2024-01-25T18:07:33.705" v="1107"/>
          <ac:grpSpMkLst>
            <pc:docMk/>
            <pc:sldMk cId="740354111" sldId="333"/>
            <ac:grpSpMk id="578" creationId="{80F61CB8-15E6-BF8F-9ACA-1CC35B23444F}"/>
          </ac:grpSpMkLst>
        </pc:grpChg>
        <pc:grpChg chg="del">
          <ac:chgData name="Kokchun Giang" userId="67e2125d-ec8c-4323-9653-9824a2ad815f" providerId="ADAL" clId="{DCC54989-7FD2-5047-809B-27BA7E8DEEE2}" dt="2024-01-25T18:05:44.881" v="1029" actId="478"/>
          <ac:grpSpMkLst>
            <pc:docMk/>
            <pc:sldMk cId="740354111" sldId="333"/>
            <ac:grpSpMk id="583" creationId="{37FFA505-4710-F844-70DA-4A63F4644A28}"/>
          </ac:grpSpMkLst>
        </pc:grpChg>
        <pc:grpChg chg="del">
          <ac:chgData name="Kokchun Giang" userId="67e2125d-ec8c-4323-9653-9824a2ad815f" providerId="ADAL" clId="{DCC54989-7FD2-5047-809B-27BA7E8DEEE2}" dt="2024-01-25T18:05:44.881" v="1029" actId="478"/>
          <ac:grpSpMkLst>
            <pc:docMk/>
            <pc:sldMk cId="740354111" sldId="333"/>
            <ac:grpSpMk id="584" creationId="{BDF6B3AA-F8E5-12D3-F165-5AA383032F4C}"/>
          </ac:grpSpMkLst>
        </pc:grpChg>
        <pc:grpChg chg="del">
          <ac:chgData name="Kokchun Giang" userId="67e2125d-ec8c-4323-9653-9824a2ad815f" providerId="ADAL" clId="{DCC54989-7FD2-5047-809B-27BA7E8DEEE2}" dt="2024-01-25T18:05:44.881" v="1029" actId="478"/>
          <ac:grpSpMkLst>
            <pc:docMk/>
            <pc:sldMk cId="740354111" sldId="333"/>
            <ac:grpSpMk id="585" creationId="{472D9F65-ECF2-216E-308D-4ED856215FC5}"/>
          </ac:grpSpMkLst>
        </pc:grpChg>
        <pc:grpChg chg="del">
          <ac:chgData name="Kokchun Giang" userId="67e2125d-ec8c-4323-9653-9824a2ad815f" providerId="ADAL" clId="{DCC54989-7FD2-5047-809B-27BA7E8DEEE2}" dt="2024-01-25T18:05:44.881" v="1029" actId="478"/>
          <ac:grpSpMkLst>
            <pc:docMk/>
            <pc:sldMk cId="740354111" sldId="333"/>
            <ac:grpSpMk id="586" creationId="{3049B7F7-B4E5-F134-F44C-76411A7761A8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590" creationId="{4D2612B1-189D-FE5E-2400-5CDEB29D426C}"/>
          </ac:grpSpMkLst>
        </pc:grpChg>
        <pc:grpChg chg="del mod">
          <ac:chgData name="Kokchun Giang" userId="67e2125d-ec8c-4323-9653-9824a2ad815f" providerId="ADAL" clId="{DCC54989-7FD2-5047-809B-27BA7E8DEEE2}" dt="2024-01-25T18:08:14.086" v="1125"/>
          <ac:grpSpMkLst>
            <pc:docMk/>
            <pc:sldMk cId="740354111" sldId="333"/>
            <ac:grpSpMk id="600" creationId="{B352B89B-D2C0-6D6D-3015-83FA390D6A69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09" creationId="{08AE39E8-DEC7-2AE6-EBDB-CF54508A770A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10" creationId="{49B744B0-A441-5479-15E9-15B0BE1FF0AB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18" creationId="{525779EE-1934-1B00-D147-8682DDBE22C8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24" creationId="{7B70EB22-5BA9-513C-E99B-5B6D70E7F6C1}"/>
          </ac:grpSpMkLst>
        </pc:grpChg>
        <pc:grpChg chg="add del mod">
          <ac:chgData name="Kokchun Giang" userId="67e2125d-ec8c-4323-9653-9824a2ad815f" providerId="ADAL" clId="{DCC54989-7FD2-5047-809B-27BA7E8DEEE2}" dt="2024-01-25T18:09:01.104" v="1188"/>
          <ac:grpSpMkLst>
            <pc:docMk/>
            <pc:sldMk cId="740354111" sldId="333"/>
            <ac:grpSpMk id="631" creationId="{A9FF947C-82B7-D16A-870C-1ACE8AF14615}"/>
          </ac:grpSpMkLst>
        </pc:grpChg>
        <pc:grpChg chg="add del mod">
          <ac:chgData name="Kokchun Giang" userId="67e2125d-ec8c-4323-9653-9824a2ad815f" providerId="ADAL" clId="{DCC54989-7FD2-5047-809B-27BA7E8DEEE2}" dt="2024-01-25T18:09:01.104" v="1188"/>
          <ac:grpSpMkLst>
            <pc:docMk/>
            <pc:sldMk cId="740354111" sldId="333"/>
            <ac:grpSpMk id="638" creationId="{A8E12DFD-75BA-993A-F6BF-0CD67B026B59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44" creationId="{61F42EB0-FC40-6759-60C8-36E3967C1AB6}"/>
          </ac:grpSpMkLst>
        </pc:grpChg>
        <pc:grpChg chg="mod">
          <ac:chgData name="Kokchun Giang" userId="67e2125d-ec8c-4323-9653-9824a2ad815f" providerId="ADAL" clId="{DCC54989-7FD2-5047-809B-27BA7E8DEEE2}" dt="2024-01-25T20:11:46.107" v="2194" actId="164"/>
          <ac:grpSpMkLst>
            <pc:docMk/>
            <pc:sldMk cId="740354111" sldId="333"/>
            <ac:grpSpMk id="649" creationId="{41FF08D8-1E11-ABD5-E224-F4AE133D4239}"/>
          </ac:grpSpMkLst>
        </pc:grpChg>
        <pc:grpChg chg="mod">
          <ac:chgData name="Kokchun Giang" userId="67e2125d-ec8c-4323-9653-9824a2ad815f" providerId="ADAL" clId="{DCC54989-7FD2-5047-809B-27BA7E8DEEE2}" dt="2024-01-25T20:11:47.981" v="2195" actId="164"/>
          <ac:grpSpMkLst>
            <pc:docMk/>
            <pc:sldMk cId="740354111" sldId="333"/>
            <ac:grpSpMk id="661" creationId="{ABD5BCBD-D7B9-575B-8A76-0B89C17E9733}"/>
          </ac:grpSpMkLst>
        </pc:grpChg>
        <pc:grpChg chg="mod">
          <ac:chgData name="Kokchun Giang" userId="67e2125d-ec8c-4323-9653-9824a2ad815f" providerId="ADAL" clId="{DCC54989-7FD2-5047-809B-27BA7E8DEEE2}" dt="2024-01-25T20:11:47.981" v="2195" actId="164"/>
          <ac:grpSpMkLst>
            <pc:docMk/>
            <pc:sldMk cId="740354111" sldId="333"/>
            <ac:grpSpMk id="662" creationId="{1A281E1B-14CB-677E-C0A0-A2A2DA79853F}"/>
          </ac:grpSpMkLst>
        </pc:grpChg>
        <pc:grpChg chg="mod">
          <ac:chgData name="Kokchun Giang" userId="67e2125d-ec8c-4323-9653-9824a2ad815f" providerId="ADAL" clId="{DCC54989-7FD2-5047-809B-27BA7E8DEEE2}" dt="2024-01-25T18:10:46.269" v="1218"/>
          <ac:grpSpMkLst>
            <pc:docMk/>
            <pc:sldMk cId="740354111" sldId="333"/>
            <ac:grpSpMk id="675" creationId="{EADDD8CF-E9DF-AA37-7EFB-AF12EC8CCC13}"/>
          </ac:grpSpMkLst>
        </pc:grpChg>
        <pc:grpChg chg="mod">
          <ac:chgData name="Kokchun Giang" userId="67e2125d-ec8c-4323-9653-9824a2ad815f" providerId="ADAL" clId="{DCC54989-7FD2-5047-809B-27BA7E8DEEE2}" dt="2024-01-25T18:10:57.006" v="1225"/>
          <ac:grpSpMkLst>
            <pc:docMk/>
            <pc:sldMk cId="740354111" sldId="333"/>
            <ac:grpSpMk id="680" creationId="{20E357D5-4D51-D697-0A1F-340C06AA89E3}"/>
          </ac:grpSpMkLst>
        </pc:grpChg>
        <pc:grpChg chg="mod">
          <ac:chgData name="Kokchun Giang" userId="67e2125d-ec8c-4323-9653-9824a2ad815f" providerId="ADAL" clId="{DCC54989-7FD2-5047-809B-27BA7E8DEEE2}" dt="2024-01-25T18:10:57.006" v="1225"/>
          <ac:grpSpMkLst>
            <pc:docMk/>
            <pc:sldMk cId="740354111" sldId="333"/>
            <ac:grpSpMk id="681" creationId="{C52D11DC-F5DF-B898-6E2A-EE5AF55E4473}"/>
          </ac:grpSpMkLst>
        </pc:grpChg>
        <pc:grpChg chg="mod">
          <ac:chgData name="Kokchun Giang" userId="67e2125d-ec8c-4323-9653-9824a2ad815f" providerId="ADAL" clId="{DCC54989-7FD2-5047-809B-27BA7E8DEEE2}" dt="2024-01-25T20:11:52.284" v="2196" actId="164"/>
          <ac:grpSpMkLst>
            <pc:docMk/>
            <pc:sldMk cId="740354111" sldId="333"/>
            <ac:grpSpMk id="692" creationId="{52A5824B-953D-5119-6315-E355D0A0B1B4}"/>
          </ac:grpSpMkLst>
        </pc:grpChg>
        <pc:grpChg chg="mod">
          <ac:chgData name="Kokchun Giang" userId="67e2125d-ec8c-4323-9653-9824a2ad815f" providerId="ADAL" clId="{DCC54989-7FD2-5047-809B-27BA7E8DEEE2}" dt="2024-01-25T20:11:52.284" v="2196" actId="164"/>
          <ac:grpSpMkLst>
            <pc:docMk/>
            <pc:sldMk cId="740354111" sldId="333"/>
            <ac:grpSpMk id="709" creationId="{A9C96991-18B0-F6D1-4A3B-A170B07E5463}"/>
          </ac:grpSpMkLst>
        </pc:grpChg>
        <pc:grpChg chg="mod">
          <ac:chgData name="Kokchun Giang" userId="67e2125d-ec8c-4323-9653-9824a2ad815f" providerId="ADAL" clId="{DCC54989-7FD2-5047-809B-27BA7E8DEEE2}" dt="2024-01-25T20:11:52.284" v="2196" actId="164"/>
          <ac:grpSpMkLst>
            <pc:docMk/>
            <pc:sldMk cId="740354111" sldId="333"/>
            <ac:grpSpMk id="710" creationId="{8CF84AF5-5AEE-427E-BAB1-376E50E6EEB6}"/>
          </ac:grpSpMkLst>
        </pc:grpChg>
        <pc:grpChg chg="del 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13" creationId="{FD67A101-36BD-5DA9-EEEB-13F97F8BBD72}"/>
          </ac:grpSpMkLst>
        </pc:grpChg>
        <pc:grpChg chg="del 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28" creationId="{5C5BF223-318A-745A-C047-6676E1ADE957}"/>
          </ac:grpSpMkLst>
        </pc:grpChg>
        <pc:grpChg chg="del 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29" creationId="{A1C43129-6599-ED0C-586C-711BDEAB1885}"/>
          </ac:grpSpMkLst>
        </pc:grpChg>
        <pc:grpChg chg="del 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41" creationId="{382DDD83-0C05-EF2D-3821-62524CF4EE24}"/>
          </ac:grpSpMkLst>
        </pc:grpChg>
        <pc:grpChg chg="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42" creationId="{2B3739E6-B31D-4F28-09B1-54CABC55221A}"/>
          </ac:grpSpMkLst>
        </pc:grpChg>
        <pc:grpChg chg="mod">
          <ac:chgData name="Kokchun Giang" userId="67e2125d-ec8c-4323-9653-9824a2ad815f" providerId="ADAL" clId="{DCC54989-7FD2-5047-809B-27BA7E8DEEE2}" dt="2024-01-25T18:11:52.148" v="1313"/>
          <ac:grpSpMkLst>
            <pc:docMk/>
            <pc:sldMk cId="740354111" sldId="333"/>
            <ac:grpSpMk id="753" creationId="{91055810-B9E6-3591-3B06-5F40890CD0AE}"/>
          </ac:grpSpMkLst>
        </pc:grpChg>
        <pc:grpChg chg="mod">
          <ac:chgData name="Kokchun Giang" userId="67e2125d-ec8c-4323-9653-9824a2ad815f" providerId="ADAL" clId="{DCC54989-7FD2-5047-809B-27BA7E8DEEE2}" dt="2024-01-25T18:11:52.148" v="1313"/>
          <ac:grpSpMkLst>
            <pc:docMk/>
            <pc:sldMk cId="740354111" sldId="333"/>
            <ac:grpSpMk id="754" creationId="{7241759F-9225-3097-5DC2-34BE03A41044}"/>
          </ac:grpSpMkLst>
        </pc:grpChg>
        <pc:grpChg chg="mod">
          <ac:chgData name="Kokchun Giang" userId="67e2125d-ec8c-4323-9653-9824a2ad815f" providerId="ADAL" clId="{DCC54989-7FD2-5047-809B-27BA7E8DEEE2}" dt="2024-01-25T18:11:50.986" v="1306"/>
          <ac:grpSpMkLst>
            <pc:docMk/>
            <pc:sldMk cId="740354111" sldId="333"/>
            <ac:grpSpMk id="762" creationId="{1DEA8C16-B60C-6B22-75F6-4AF632D7EB7D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65" creationId="{FD8FE868-C229-6955-5210-C23028CBB278}"/>
          </ac:grpSpMkLst>
        </pc:grpChg>
        <pc:grpChg chg="del mod">
          <ac:chgData name="Kokchun Giang" userId="67e2125d-ec8c-4323-9653-9824a2ad815f" providerId="ADAL" clId="{DCC54989-7FD2-5047-809B-27BA7E8DEEE2}" dt="2024-01-25T18:12:04.245" v="1337"/>
          <ac:grpSpMkLst>
            <pc:docMk/>
            <pc:sldMk cId="740354111" sldId="333"/>
            <ac:grpSpMk id="770" creationId="{36C35EA4-7F31-590C-F80E-A9E62567E86A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77" creationId="{FA345E3F-8E7F-DEB4-4862-D450139C8FB6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88" creationId="{F9FAF358-E60B-6625-7C74-B214C34528DA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89" creationId="{5E88E026-D40E-6289-0DD0-B667742D5834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90" creationId="{3D9BC2B5-B740-C53B-D3B8-CD5484B75DFD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98" creationId="{73160EB6-34C0-77A0-367D-67F65EDA5951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99" creationId="{9D993840-C521-7861-B437-79B9F1A0A030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810" creationId="{071AF7CC-83C4-C8E0-4D94-04AD8451BB3D}"/>
          </ac:grpSpMkLst>
        </pc:grpChg>
        <pc:grpChg chg="mod">
          <ac:chgData name="Kokchun Giang" userId="67e2125d-ec8c-4323-9653-9824a2ad815f" providerId="ADAL" clId="{DCC54989-7FD2-5047-809B-27BA7E8DEEE2}" dt="2024-01-25T18:12:33.232" v="1373"/>
          <ac:grpSpMkLst>
            <pc:docMk/>
            <pc:sldMk cId="740354111" sldId="333"/>
            <ac:grpSpMk id="814" creationId="{C803A05C-A1B8-8180-D8AE-99EF3E9095BC}"/>
          </ac:grpSpMkLst>
        </pc:grpChg>
        <pc:grpChg chg="del mod">
          <ac:chgData name="Kokchun Giang" userId="67e2125d-ec8c-4323-9653-9824a2ad815f" providerId="ADAL" clId="{DCC54989-7FD2-5047-809B-27BA7E8DEEE2}" dt="2024-01-25T18:12:42.271" v="1391"/>
          <ac:grpSpMkLst>
            <pc:docMk/>
            <pc:sldMk cId="740354111" sldId="333"/>
            <ac:grpSpMk id="828" creationId="{4E60DE39-02BF-8CD5-F1AD-B15A599B4A90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829" creationId="{FFDBDE95-E959-30DC-07E2-CE65D26698F6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831" creationId="{5AE825A8-C897-2852-1F4E-E365C1849EAF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838" creationId="{E7C763C7-B4E1-E144-3592-A5902B1923F0}"/>
          </ac:grpSpMkLst>
        </pc:grpChg>
        <pc:grpChg chg="mod">
          <ac:chgData name="Kokchun Giang" userId="67e2125d-ec8c-4323-9653-9824a2ad815f" providerId="ADAL" clId="{DCC54989-7FD2-5047-809B-27BA7E8DEEE2}" dt="2024-01-25T20:12:04.865" v="2198" actId="164"/>
          <ac:grpSpMkLst>
            <pc:docMk/>
            <pc:sldMk cId="740354111" sldId="333"/>
            <ac:grpSpMk id="852" creationId="{6786ED9F-3D52-2E89-5433-ED9D272EFAC5}"/>
          </ac:grpSpMkLst>
        </pc:grpChg>
        <pc:grpChg chg="mod">
          <ac:chgData name="Kokchun Giang" userId="67e2125d-ec8c-4323-9653-9824a2ad815f" providerId="ADAL" clId="{DCC54989-7FD2-5047-809B-27BA7E8DEEE2}" dt="2024-01-25T20:12:08.174" v="2199" actId="164"/>
          <ac:grpSpMkLst>
            <pc:docMk/>
            <pc:sldMk cId="740354111" sldId="333"/>
            <ac:grpSpMk id="859" creationId="{9EBA8404-2E12-632C-8D04-188FF22537B7}"/>
          </ac:grpSpMkLst>
        </pc:grpChg>
        <pc:grpChg chg="mod">
          <ac:chgData name="Kokchun Giang" userId="67e2125d-ec8c-4323-9653-9824a2ad815f" providerId="ADAL" clId="{DCC54989-7FD2-5047-809B-27BA7E8DEEE2}" dt="2024-01-25T20:12:08.174" v="2199" actId="164"/>
          <ac:grpSpMkLst>
            <pc:docMk/>
            <pc:sldMk cId="740354111" sldId="333"/>
            <ac:grpSpMk id="869" creationId="{67A29D55-2A53-CF5E-6EE6-561D962A23C1}"/>
          </ac:grpSpMkLst>
        </pc:grpChg>
        <pc:grpChg chg="mod">
          <ac:chgData name="Kokchun Giang" userId="67e2125d-ec8c-4323-9653-9824a2ad815f" providerId="ADAL" clId="{DCC54989-7FD2-5047-809B-27BA7E8DEEE2}" dt="2024-01-25T20:12:08.174" v="2199" actId="164"/>
          <ac:grpSpMkLst>
            <pc:docMk/>
            <pc:sldMk cId="740354111" sldId="333"/>
            <ac:grpSpMk id="876" creationId="{B536E15F-AFC3-70F4-00E9-FEC30CC17321}"/>
          </ac:grpSpMkLst>
        </pc:grpChg>
        <pc:grpChg chg="mod">
          <ac:chgData name="Kokchun Giang" userId="67e2125d-ec8c-4323-9653-9824a2ad815f" providerId="ADAL" clId="{DCC54989-7FD2-5047-809B-27BA7E8DEEE2}" dt="2024-01-25T18:13:41.912" v="1444"/>
          <ac:grpSpMkLst>
            <pc:docMk/>
            <pc:sldMk cId="740354111" sldId="333"/>
            <ac:grpSpMk id="881" creationId="{DAC43AD2-0F7B-E3DD-A533-AA3729189EB3}"/>
          </ac:grpSpMkLst>
        </pc:grpChg>
        <pc:grpChg chg="mod topLvl">
          <ac:chgData name="Kokchun Giang" userId="67e2125d-ec8c-4323-9653-9824a2ad815f" providerId="ADAL" clId="{DCC54989-7FD2-5047-809B-27BA7E8DEEE2}" dt="2024-01-25T20:12:35.283" v="2202" actId="164"/>
          <ac:grpSpMkLst>
            <pc:docMk/>
            <pc:sldMk cId="740354111" sldId="333"/>
            <ac:grpSpMk id="895" creationId="{C5BB9F67-D1B6-A628-F51B-8469FEA869AE}"/>
          </ac:grpSpMkLst>
        </pc:grpChg>
        <pc:grpChg chg="mod topLvl">
          <ac:chgData name="Kokchun Giang" userId="67e2125d-ec8c-4323-9653-9824a2ad815f" providerId="ADAL" clId="{DCC54989-7FD2-5047-809B-27BA7E8DEEE2}" dt="2024-01-25T20:12:35.283" v="2202" actId="164"/>
          <ac:grpSpMkLst>
            <pc:docMk/>
            <pc:sldMk cId="740354111" sldId="333"/>
            <ac:grpSpMk id="896" creationId="{BC0986B7-1925-6FCE-292F-5D0305707ABD}"/>
          </ac:grpSpMkLst>
        </pc:grpChg>
        <pc:grpChg chg="del mod">
          <ac:chgData name="Kokchun Giang" userId="67e2125d-ec8c-4323-9653-9824a2ad815f" providerId="ADAL" clId="{DCC54989-7FD2-5047-809B-27BA7E8DEEE2}" dt="2024-01-25T18:13:57.350" v="1475"/>
          <ac:grpSpMkLst>
            <pc:docMk/>
            <pc:sldMk cId="740354111" sldId="333"/>
            <ac:grpSpMk id="899" creationId="{03085787-C373-84EA-5893-4A259820B313}"/>
          </ac:grpSpMkLst>
        </pc:grpChg>
        <pc:grpChg chg="mod topLvl">
          <ac:chgData name="Kokchun Giang" userId="67e2125d-ec8c-4323-9653-9824a2ad815f" providerId="ADAL" clId="{DCC54989-7FD2-5047-809B-27BA7E8DEEE2}" dt="2024-01-25T20:12:41.907" v="2203" actId="164"/>
          <ac:grpSpMkLst>
            <pc:docMk/>
            <pc:sldMk cId="740354111" sldId="333"/>
            <ac:grpSpMk id="910" creationId="{C40EDF5A-3697-534F-82AE-6B708B6964B2}"/>
          </ac:grpSpMkLst>
        </pc:grpChg>
        <pc:grpChg chg="mod">
          <ac:chgData name="Kokchun Giang" userId="67e2125d-ec8c-4323-9653-9824a2ad815f" providerId="ADAL" clId="{DCC54989-7FD2-5047-809B-27BA7E8DEEE2}" dt="2024-01-25T18:14:02.267" v="1484"/>
          <ac:grpSpMkLst>
            <pc:docMk/>
            <pc:sldMk cId="740354111" sldId="333"/>
            <ac:grpSpMk id="915" creationId="{8282C434-115F-3F88-9835-DCE974519F10}"/>
          </ac:grpSpMkLst>
        </pc:grpChg>
        <pc:grpChg chg="mod">
          <ac:chgData name="Kokchun Giang" userId="67e2125d-ec8c-4323-9653-9824a2ad815f" providerId="ADAL" clId="{DCC54989-7FD2-5047-809B-27BA7E8DEEE2}" dt="2024-01-25T20:12:41.907" v="2203" actId="164"/>
          <ac:grpSpMkLst>
            <pc:docMk/>
            <pc:sldMk cId="740354111" sldId="333"/>
            <ac:grpSpMk id="918" creationId="{196BF37E-6A67-F61A-D7E0-8814B74D4CE4}"/>
          </ac:grpSpMkLst>
        </pc:grpChg>
        <pc:grpChg chg="mod">
          <ac:chgData name="Kokchun Giang" userId="67e2125d-ec8c-4323-9653-9824a2ad815f" providerId="ADAL" clId="{DCC54989-7FD2-5047-809B-27BA7E8DEEE2}" dt="2024-01-25T20:12:41.907" v="2203" actId="164"/>
          <ac:grpSpMkLst>
            <pc:docMk/>
            <pc:sldMk cId="740354111" sldId="333"/>
            <ac:grpSpMk id="923" creationId="{39F98BB6-A081-6B1B-3C36-77E049DC29D8}"/>
          </ac:grpSpMkLst>
        </pc:grpChg>
        <pc:grpChg chg="del mod">
          <ac:chgData name="Kokchun Giang" userId="67e2125d-ec8c-4323-9653-9824a2ad815f" providerId="ADAL" clId="{DCC54989-7FD2-5047-809B-27BA7E8DEEE2}" dt="2024-01-25T18:14:24.793" v="1508"/>
          <ac:grpSpMkLst>
            <pc:docMk/>
            <pc:sldMk cId="740354111" sldId="333"/>
            <ac:grpSpMk id="926" creationId="{02106870-85BF-ED72-DC58-4E7BFFC639A3}"/>
          </ac:grpSpMkLst>
        </pc:grpChg>
        <pc:grpChg chg="del mod">
          <ac:chgData name="Kokchun Giang" userId="67e2125d-ec8c-4323-9653-9824a2ad815f" providerId="ADAL" clId="{DCC54989-7FD2-5047-809B-27BA7E8DEEE2}" dt="2024-01-25T18:14:31.776" v="1524"/>
          <ac:grpSpMkLst>
            <pc:docMk/>
            <pc:sldMk cId="740354111" sldId="333"/>
            <ac:grpSpMk id="938" creationId="{C8E9F45E-6012-FE9D-5EE1-B361702F04FB}"/>
          </ac:grpSpMkLst>
        </pc:grpChg>
        <pc:grpChg chg="del mod">
          <ac:chgData name="Kokchun Giang" userId="67e2125d-ec8c-4323-9653-9824a2ad815f" providerId="ADAL" clId="{DCC54989-7FD2-5047-809B-27BA7E8DEEE2}" dt="2024-01-25T18:14:59.479" v="1543"/>
          <ac:grpSpMkLst>
            <pc:docMk/>
            <pc:sldMk cId="740354111" sldId="333"/>
            <ac:grpSpMk id="954" creationId="{72D8976D-DBEF-5DA7-FE49-B9E7D2FA1E07}"/>
          </ac:grpSpMkLst>
        </pc:grpChg>
        <pc:grpChg chg="mod">
          <ac:chgData name="Kokchun Giang" userId="67e2125d-ec8c-4323-9653-9824a2ad815f" providerId="ADAL" clId="{DCC54989-7FD2-5047-809B-27BA7E8DEEE2}" dt="2024-01-25T20:12:58.580" v="2207" actId="164"/>
          <ac:grpSpMkLst>
            <pc:docMk/>
            <pc:sldMk cId="740354111" sldId="333"/>
            <ac:grpSpMk id="970" creationId="{84774B02-3C61-9B53-8351-C097B4F73D80}"/>
          </ac:grpSpMkLst>
        </pc:grpChg>
        <pc:grpChg chg="del mod">
          <ac:chgData name="Kokchun Giang" userId="67e2125d-ec8c-4323-9653-9824a2ad815f" providerId="ADAL" clId="{DCC54989-7FD2-5047-809B-27BA7E8DEEE2}" dt="2024-01-25T20:12:51.245" v="2204" actId="165"/>
          <ac:grpSpMkLst>
            <pc:docMk/>
            <pc:sldMk cId="740354111" sldId="333"/>
            <ac:grpSpMk id="971" creationId="{7B14EB46-C9EA-7822-00C5-8298F81CB2CF}"/>
          </ac:grpSpMkLst>
        </pc:grpChg>
        <pc:grpChg chg="add mod">
          <ac:chgData name="Kokchun Giang" userId="67e2125d-ec8c-4323-9653-9824a2ad815f" providerId="ADAL" clId="{DCC54989-7FD2-5047-809B-27BA7E8DEEE2}" dt="2024-01-25T20:11:46.107" v="2194" actId="164"/>
          <ac:grpSpMkLst>
            <pc:docMk/>
            <pc:sldMk cId="740354111" sldId="333"/>
            <ac:grpSpMk id="973" creationId="{043A8B4E-FFCB-0706-E8D4-6FEA44D64A43}"/>
          </ac:grpSpMkLst>
        </pc:grpChg>
        <pc:grpChg chg="add mod">
          <ac:chgData name="Kokchun Giang" userId="67e2125d-ec8c-4323-9653-9824a2ad815f" providerId="ADAL" clId="{DCC54989-7FD2-5047-809B-27BA7E8DEEE2}" dt="2024-01-25T20:11:46.107" v="2194" actId="164"/>
          <ac:grpSpMkLst>
            <pc:docMk/>
            <pc:sldMk cId="740354111" sldId="333"/>
            <ac:grpSpMk id="974" creationId="{3E62CE26-16FE-3A10-BB61-0631850FCE4A}"/>
          </ac:grpSpMkLst>
        </pc:grpChg>
        <pc:grpChg chg="add mod">
          <ac:chgData name="Kokchun Giang" userId="67e2125d-ec8c-4323-9653-9824a2ad815f" providerId="ADAL" clId="{DCC54989-7FD2-5047-809B-27BA7E8DEEE2}" dt="2024-01-25T20:11:47.981" v="2195" actId="164"/>
          <ac:grpSpMkLst>
            <pc:docMk/>
            <pc:sldMk cId="740354111" sldId="333"/>
            <ac:grpSpMk id="975" creationId="{365ED1AB-06E9-69BF-42E2-3C1CAED8984F}"/>
          </ac:grpSpMkLst>
        </pc:grpChg>
        <pc:grpChg chg="add mod">
          <ac:chgData name="Kokchun Giang" userId="67e2125d-ec8c-4323-9653-9824a2ad815f" providerId="ADAL" clId="{DCC54989-7FD2-5047-809B-27BA7E8DEEE2}" dt="2024-01-25T20:11:52.284" v="2196" actId="164"/>
          <ac:grpSpMkLst>
            <pc:docMk/>
            <pc:sldMk cId="740354111" sldId="333"/>
            <ac:grpSpMk id="976" creationId="{DD506B2F-425A-8520-98FD-1D2BDD7621A2}"/>
          </ac:grpSpMkLst>
        </pc:grpChg>
        <pc:grpChg chg="add 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977" creationId="{8BCA3AE1-C5C3-F3AC-F353-AD2BFF622FFA}"/>
          </ac:grpSpMkLst>
        </pc:grpChg>
        <pc:grpChg chg="add mod">
          <ac:chgData name="Kokchun Giang" userId="67e2125d-ec8c-4323-9653-9824a2ad815f" providerId="ADAL" clId="{DCC54989-7FD2-5047-809B-27BA7E8DEEE2}" dt="2024-01-25T20:12:04.865" v="2198" actId="164"/>
          <ac:grpSpMkLst>
            <pc:docMk/>
            <pc:sldMk cId="740354111" sldId="333"/>
            <ac:grpSpMk id="978" creationId="{DB78E508-9119-2954-1D6C-5ABEF220D65C}"/>
          </ac:grpSpMkLst>
        </pc:grpChg>
        <pc:grpChg chg="add mod">
          <ac:chgData name="Kokchun Giang" userId="67e2125d-ec8c-4323-9653-9824a2ad815f" providerId="ADAL" clId="{DCC54989-7FD2-5047-809B-27BA7E8DEEE2}" dt="2024-01-25T20:12:08.174" v="2199" actId="164"/>
          <ac:grpSpMkLst>
            <pc:docMk/>
            <pc:sldMk cId="740354111" sldId="333"/>
            <ac:grpSpMk id="979" creationId="{D10825BA-B92B-12FE-6569-BBFCEA471143}"/>
          </ac:grpSpMkLst>
        </pc:grpChg>
        <pc:grpChg chg="add del mod">
          <ac:chgData name="Kokchun Giang" userId="67e2125d-ec8c-4323-9653-9824a2ad815f" providerId="ADAL" clId="{DCC54989-7FD2-5047-809B-27BA7E8DEEE2}" dt="2024-01-25T20:12:24.267" v="2201" actId="165"/>
          <ac:grpSpMkLst>
            <pc:docMk/>
            <pc:sldMk cId="740354111" sldId="333"/>
            <ac:grpSpMk id="980" creationId="{F8E4AFEC-3C65-B872-A6FE-52E88A48AD78}"/>
          </ac:grpSpMkLst>
        </pc:grpChg>
        <pc:grpChg chg="add mod">
          <ac:chgData name="Kokchun Giang" userId="67e2125d-ec8c-4323-9653-9824a2ad815f" providerId="ADAL" clId="{DCC54989-7FD2-5047-809B-27BA7E8DEEE2}" dt="2024-01-25T20:12:35.283" v="2202" actId="164"/>
          <ac:grpSpMkLst>
            <pc:docMk/>
            <pc:sldMk cId="740354111" sldId="333"/>
            <ac:grpSpMk id="981" creationId="{1A4E8228-7BAC-451B-6FDB-D3796A10E3BD}"/>
          </ac:grpSpMkLst>
        </pc:grpChg>
        <pc:grpChg chg="add mod">
          <ac:chgData name="Kokchun Giang" userId="67e2125d-ec8c-4323-9653-9824a2ad815f" providerId="ADAL" clId="{DCC54989-7FD2-5047-809B-27BA7E8DEEE2}" dt="2024-01-25T20:12:41.907" v="2203" actId="164"/>
          <ac:grpSpMkLst>
            <pc:docMk/>
            <pc:sldMk cId="740354111" sldId="333"/>
            <ac:grpSpMk id="982" creationId="{E00BB396-2BE0-B9BB-7903-55A368E7A791}"/>
          </ac:grpSpMkLst>
        </pc:grpChg>
        <pc:grpChg chg="add mod">
          <ac:chgData name="Kokchun Giang" userId="67e2125d-ec8c-4323-9653-9824a2ad815f" providerId="ADAL" clId="{DCC54989-7FD2-5047-809B-27BA7E8DEEE2}" dt="2024-01-25T20:12:53.835" v="2205" actId="164"/>
          <ac:grpSpMkLst>
            <pc:docMk/>
            <pc:sldMk cId="740354111" sldId="333"/>
            <ac:grpSpMk id="983" creationId="{A007E258-4BF6-4B38-B547-827876BFE999}"/>
          </ac:grpSpMkLst>
        </pc:grpChg>
        <pc:grpChg chg="add mod">
          <ac:chgData name="Kokchun Giang" userId="67e2125d-ec8c-4323-9653-9824a2ad815f" providerId="ADAL" clId="{DCC54989-7FD2-5047-809B-27BA7E8DEEE2}" dt="2024-01-25T20:15:42.494" v="2236" actId="164"/>
          <ac:grpSpMkLst>
            <pc:docMk/>
            <pc:sldMk cId="740354111" sldId="333"/>
            <ac:grpSpMk id="984" creationId="{4995E504-7833-FCDC-7C10-C4711BE82FDF}"/>
          </ac:grpSpMkLst>
        </pc:grpChg>
        <pc:grpChg chg="add mod">
          <ac:chgData name="Kokchun Giang" userId="67e2125d-ec8c-4323-9653-9824a2ad815f" providerId="ADAL" clId="{DCC54989-7FD2-5047-809B-27BA7E8DEEE2}" dt="2024-01-25T20:12:58.580" v="2207" actId="164"/>
          <ac:grpSpMkLst>
            <pc:docMk/>
            <pc:sldMk cId="740354111" sldId="333"/>
            <ac:grpSpMk id="985" creationId="{1A034A51-0D63-CA79-5AF4-A6B3C6220CEB}"/>
          </ac:grpSpMkLst>
        </pc:grpChg>
        <pc:grpChg chg="add mod">
          <ac:chgData name="Kokchun Giang" userId="67e2125d-ec8c-4323-9653-9824a2ad815f" providerId="ADAL" clId="{DCC54989-7FD2-5047-809B-27BA7E8DEEE2}" dt="2024-01-25T20:15:42.494" v="2236" actId="164"/>
          <ac:grpSpMkLst>
            <pc:docMk/>
            <pc:sldMk cId="740354111" sldId="333"/>
            <ac:grpSpMk id="986" creationId="{3C974582-3A8F-903F-FABD-327234054A01}"/>
          </ac:grpSpMkLst>
        </pc:grpChg>
        <pc:inkChg chg="add del mod">
          <ac:chgData name="Kokchun Giang" userId="67e2125d-ec8c-4323-9653-9824a2ad815f" providerId="ADAL" clId="{DCC54989-7FD2-5047-809B-27BA7E8DEEE2}" dt="2024-01-25T18:06:44.694" v="1046" actId="9405"/>
          <ac:inkMkLst>
            <pc:docMk/>
            <pc:sldMk cId="740354111" sldId="333"/>
            <ac:inkMk id="2" creationId="{EBA6CBAF-EED2-F810-B274-C6D922F48623}"/>
          </ac:inkMkLst>
        </pc:inkChg>
        <pc:inkChg chg="add del mod">
          <ac:chgData name="Kokchun Giang" userId="67e2125d-ec8c-4323-9653-9824a2ad815f" providerId="ADAL" clId="{DCC54989-7FD2-5047-809B-27BA7E8DEEE2}" dt="2024-01-25T18:06:44.276" v="1045" actId="9405"/>
          <ac:inkMkLst>
            <pc:docMk/>
            <pc:sldMk cId="740354111" sldId="333"/>
            <ac:inkMk id="40" creationId="{3B4FFBFC-F0FD-D9B7-4E70-2969ED197EFE}"/>
          </ac:inkMkLst>
        </pc:inkChg>
        <pc:inkChg chg="add del mod">
          <ac:chgData name="Kokchun Giang" userId="67e2125d-ec8c-4323-9653-9824a2ad815f" providerId="ADAL" clId="{DCC54989-7FD2-5047-809B-27BA7E8DEEE2}" dt="2024-01-25T18:06:43.862" v="1044" actId="9405"/>
          <ac:inkMkLst>
            <pc:docMk/>
            <pc:sldMk cId="740354111" sldId="333"/>
            <ac:inkMk id="41" creationId="{910198CF-166C-A45C-378F-A34F36D1D4E7}"/>
          </ac:inkMkLst>
        </pc:inkChg>
        <pc:inkChg chg="add del mod">
          <ac:chgData name="Kokchun Giang" userId="67e2125d-ec8c-4323-9653-9824a2ad815f" providerId="ADAL" clId="{DCC54989-7FD2-5047-809B-27BA7E8DEEE2}" dt="2024-01-25T18:06:43.443" v="1043" actId="9405"/>
          <ac:inkMkLst>
            <pc:docMk/>
            <pc:sldMk cId="740354111" sldId="333"/>
            <ac:inkMk id="42" creationId="{373D0327-EC6A-F7EA-F3DD-9BF3D667FB87}"/>
          </ac:inkMkLst>
        </pc:inkChg>
        <pc:inkChg chg="add del mod">
          <ac:chgData name="Kokchun Giang" userId="67e2125d-ec8c-4323-9653-9824a2ad815f" providerId="ADAL" clId="{DCC54989-7FD2-5047-809B-27BA7E8DEEE2}" dt="2024-01-25T18:06:42.955" v="1042" actId="9405"/>
          <ac:inkMkLst>
            <pc:docMk/>
            <pc:sldMk cId="740354111" sldId="333"/>
            <ac:inkMk id="43" creationId="{F0663E14-FEA3-FB9C-4D93-2FA9B45306C4}"/>
          </ac:inkMkLst>
        </pc:inkChg>
        <pc:inkChg chg="add del mod">
          <ac:chgData name="Kokchun Giang" userId="67e2125d-ec8c-4323-9653-9824a2ad815f" providerId="ADAL" clId="{DCC54989-7FD2-5047-809B-27BA7E8DEEE2}" dt="2024-01-25T18:06:42.698" v="1041"/>
          <ac:inkMkLst>
            <pc:docMk/>
            <pc:sldMk cId="740354111" sldId="333"/>
            <ac:inkMk id="44" creationId="{8EA7CC86-984A-AD43-658C-E130993AA206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6" creationId="{40A22400-9C00-B05A-298C-C9526CF8A9F0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7" creationId="{804FEC39-3020-C561-A0EF-8ADA1A55FBDB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8" creationId="{3D691F8B-0D27-C216-7462-42716EFF2950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9" creationId="{417E4532-A6EA-ACCF-34FD-5BCE0BEEC3B5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50" creationId="{583BDB76-D0FE-78AD-9E8D-552B8F07F947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51" creationId="{0F50B7FE-EEA2-16D4-D4CD-00CF53473EBF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3" creationId="{1B650886-952C-2E94-2006-FCEA5E5DF59B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4" creationId="{76CD8920-88C4-0F2B-96E7-F2C36964514E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5" creationId="{0AADC7CA-1627-2B0A-1F22-89C1520C9B9C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6" creationId="{51260F66-2B0F-364F-87D1-0E27860BCE24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7" creationId="{F970B867-A231-4DA8-EB16-5D0E12A35E88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8" creationId="{03C2E077-546C-9349-923F-43B24781D484}"/>
          </ac:inkMkLst>
        </pc:inkChg>
        <pc:inkChg chg="add del mod">
          <ac:chgData name="Kokchun Giang" userId="67e2125d-ec8c-4323-9653-9824a2ad815f" providerId="ADAL" clId="{DCC54989-7FD2-5047-809B-27BA7E8DEEE2}" dt="2024-01-25T18:08:56.263" v="1182" actId="9405"/>
          <ac:inkMkLst>
            <pc:docMk/>
            <pc:sldMk cId="740354111" sldId="333"/>
            <ac:inkMk id="419" creationId="{A49F21CA-A302-E317-8C82-AA7602DA0D13}"/>
          </ac:inkMkLst>
        </pc:inkChg>
        <pc:inkChg chg="add del mod">
          <ac:chgData name="Kokchun Giang" userId="67e2125d-ec8c-4323-9653-9824a2ad815f" providerId="ADAL" clId="{DCC54989-7FD2-5047-809B-27BA7E8DEEE2}" dt="2024-01-25T18:08:55.674" v="1181" actId="9405"/>
          <ac:inkMkLst>
            <pc:docMk/>
            <pc:sldMk cId="740354111" sldId="333"/>
            <ac:inkMk id="420" creationId="{67C05C3B-32FF-EF9B-7F3B-D342E5F4C9EB}"/>
          </ac:inkMkLst>
        </pc:inkChg>
        <pc:inkChg chg="add del mod">
          <ac:chgData name="Kokchun Giang" userId="67e2125d-ec8c-4323-9653-9824a2ad815f" providerId="ADAL" clId="{DCC54989-7FD2-5047-809B-27BA7E8DEEE2}" dt="2024-01-25T18:08:55.437" v="1180" actId="9405"/>
          <ac:inkMkLst>
            <pc:docMk/>
            <pc:sldMk cId="740354111" sldId="333"/>
            <ac:inkMk id="421" creationId="{10F2FB78-8572-0D8B-DE10-37549359C2EF}"/>
          </ac:inkMkLst>
        </pc:inkChg>
        <pc:inkChg chg="add del mod">
          <ac:chgData name="Kokchun Giang" userId="67e2125d-ec8c-4323-9653-9824a2ad815f" providerId="ADAL" clId="{DCC54989-7FD2-5047-809B-27BA7E8DEEE2}" dt="2024-01-25T18:08:55.203" v="1179" actId="9405"/>
          <ac:inkMkLst>
            <pc:docMk/>
            <pc:sldMk cId="740354111" sldId="333"/>
            <ac:inkMk id="422" creationId="{8A226807-F5B3-5E86-735B-0317AC31D761}"/>
          </ac:inkMkLst>
        </pc:inkChg>
        <pc:inkChg chg="add del mod">
          <ac:chgData name="Kokchun Giang" userId="67e2125d-ec8c-4323-9653-9824a2ad815f" providerId="ADAL" clId="{DCC54989-7FD2-5047-809B-27BA7E8DEEE2}" dt="2024-01-25T18:08:54.955" v="1178"/>
          <ac:inkMkLst>
            <pc:docMk/>
            <pc:sldMk cId="740354111" sldId="333"/>
            <ac:inkMk id="423" creationId="{78FC700E-E86F-83DD-1F67-B4A90A0D7CA4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39" creationId="{233328DE-B49F-7516-BDD1-77295F86219D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63" creationId="{D5748392-F3D9-0531-961E-EA475568BCEF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5" creationId="{F9C2896F-BC06-022B-E2DC-0EB9850798CA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6" creationId="{0FB49750-70AF-5401-EB0F-44948E7C55A5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7" creationId="{A672FBA3-0D6E-5D04-5D86-E9F18FB316E9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8" creationId="{9491CEBF-ACA2-A86A-5C9A-FA600871DDC1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9" creationId="{03DDB4ED-201A-8A26-1356-9CCDC1428FDC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70" creationId="{29AB178C-946B-A47D-4CD7-1A714844D2BD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71" creationId="{6CA52F31-0217-1D1C-F7DD-BE9F686EFAB3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4" creationId="{5D15DD71-5F09-452A-E59E-A437BEF3568F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5" creationId="{A032E730-D944-181F-3462-B119508FA30A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6" creationId="{0D35ECC2-ACD0-70E0-686C-93F096F66953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7" creationId="{8D23D513-FBE4-4F57-633A-6A75F39BB812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8" creationId="{6677B176-D15A-2C06-3BE7-F051576233B3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9" creationId="{0326CD82-5C0A-B0A0-4159-02C6C23AAE43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92" creationId="{575B054F-8B77-F423-6C67-F10CA082F292}"/>
          </ac:inkMkLst>
        </pc:inkChg>
        <pc:inkChg chg="add del">
          <ac:chgData name="Kokchun Giang" userId="67e2125d-ec8c-4323-9653-9824a2ad815f" providerId="ADAL" clId="{DCC54989-7FD2-5047-809B-27BA7E8DEEE2}" dt="2024-01-25T18:07:25.192" v="1094" actId="9405"/>
          <ac:inkMkLst>
            <pc:docMk/>
            <pc:sldMk cId="740354111" sldId="333"/>
            <ac:inkMk id="510" creationId="{0B7E8977-DB04-853B-8FD7-944590BBA3BD}"/>
          </ac:inkMkLst>
        </pc:inkChg>
        <pc:inkChg chg="add del mod">
          <ac:chgData name="Kokchun Giang" userId="67e2125d-ec8c-4323-9653-9824a2ad815f" providerId="ADAL" clId="{DCC54989-7FD2-5047-809B-27BA7E8DEEE2}" dt="2024-01-25T18:07:24.867" v="1093" actId="9405"/>
          <ac:inkMkLst>
            <pc:docMk/>
            <pc:sldMk cId="740354111" sldId="333"/>
            <ac:inkMk id="515" creationId="{8EAA4FF0-AD05-B9D7-27BE-440D2AFA36FD}"/>
          </ac:inkMkLst>
        </pc:inkChg>
        <pc:inkChg chg="add del mod">
          <ac:chgData name="Kokchun Giang" userId="67e2125d-ec8c-4323-9653-9824a2ad815f" providerId="ADAL" clId="{DCC54989-7FD2-5047-809B-27BA7E8DEEE2}" dt="2024-01-25T18:07:24.595" v="1092" actId="9405"/>
          <ac:inkMkLst>
            <pc:docMk/>
            <pc:sldMk cId="740354111" sldId="333"/>
            <ac:inkMk id="516" creationId="{0F14D5EF-5726-4C70-0894-DC78093BDCD1}"/>
          </ac:inkMkLst>
        </pc:inkChg>
        <pc:inkChg chg="add del mod">
          <ac:chgData name="Kokchun Giang" userId="67e2125d-ec8c-4323-9653-9824a2ad815f" providerId="ADAL" clId="{DCC54989-7FD2-5047-809B-27BA7E8DEEE2}" dt="2024-01-25T18:07:24.268" v="1091" actId="9405"/>
          <ac:inkMkLst>
            <pc:docMk/>
            <pc:sldMk cId="740354111" sldId="333"/>
            <ac:inkMk id="517" creationId="{EA135DA2-BF8F-5778-FCFF-75D87303AADD}"/>
          </ac:inkMkLst>
        </pc:inkChg>
        <pc:inkChg chg="add del mod">
          <ac:chgData name="Kokchun Giang" userId="67e2125d-ec8c-4323-9653-9824a2ad815f" providerId="ADAL" clId="{DCC54989-7FD2-5047-809B-27BA7E8DEEE2}" dt="2024-01-25T18:07:23.912" v="1090" actId="9405"/>
          <ac:inkMkLst>
            <pc:docMk/>
            <pc:sldMk cId="740354111" sldId="333"/>
            <ac:inkMk id="518" creationId="{120B5F88-3EE3-1E82-D605-7896CE3A819E}"/>
          </ac:inkMkLst>
        </pc:inkChg>
        <pc:inkChg chg="add del mod">
          <ac:chgData name="Kokchun Giang" userId="67e2125d-ec8c-4323-9653-9824a2ad815f" providerId="ADAL" clId="{DCC54989-7FD2-5047-809B-27BA7E8DEEE2}" dt="2024-01-25T18:07:23.582" v="1089" actId="9405"/>
          <ac:inkMkLst>
            <pc:docMk/>
            <pc:sldMk cId="740354111" sldId="333"/>
            <ac:inkMk id="529" creationId="{D84097C3-8A03-9F7A-D881-75BF8DCC9A44}"/>
          </ac:inkMkLst>
        </pc:inkChg>
        <pc:inkChg chg="add del mod">
          <ac:chgData name="Kokchun Giang" userId="67e2125d-ec8c-4323-9653-9824a2ad815f" providerId="ADAL" clId="{DCC54989-7FD2-5047-809B-27BA7E8DEEE2}" dt="2024-01-25T18:07:23.249" v="1088" actId="9405"/>
          <ac:inkMkLst>
            <pc:docMk/>
            <pc:sldMk cId="740354111" sldId="333"/>
            <ac:inkMk id="530" creationId="{21AC9B99-555B-C340-BCD3-C34C423E6377}"/>
          </ac:inkMkLst>
        </pc:inkChg>
        <pc:inkChg chg="add del mod">
          <ac:chgData name="Kokchun Giang" userId="67e2125d-ec8c-4323-9653-9824a2ad815f" providerId="ADAL" clId="{DCC54989-7FD2-5047-809B-27BA7E8DEEE2}" dt="2024-01-25T18:07:23.002" v="1087" actId="9405"/>
          <ac:inkMkLst>
            <pc:docMk/>
            <pc:sldMk cId="740354111" sldId="333"/>
            <ac:inkMk id="547" creationId="{512591FD-488A-A2E9-F7C0-3EE19FD14818}"/>
          </ac:inkMkLst>
        </pc:inkChg>
        <pc:inkChg chg="add del mod">
          <ac:chgData name="Kokchun Giang" userId="67e2125d-ec8c-4323-9653-9824a2ad815f" providerId="ADAL" clId="{DCC54989-7FD2-5047-809B-27BA7E8DEEE2}" dt="2024-01-25T18:07:22.798" v="1086" actId="9405"/>
          <ac:inkMkLst>
            <pc:docMk/>
            <pc:sldMk cId="740354111" sldId="333"/>
            <ac:inkMk id="556" creationId="{DF0F5F4B-9426-18F0-0964-22DCDD797028}"/>
          </ac:inkMkLst>
        </pc:inkChg>
        <pc:inkChg chg="add del mod">
          <ac:chgData name="Kokchun Giang" userId="67e2125d-ec8c-4323-9653-9824a2ad815f" providerId="ADAL" clId="{DCC54989-7FD2-5047-809B-27BA7E8DEEE2}" dt="2024-01-25T18:07:22.583" v="1085" actId="9405"/>
          <ac:inkMkLst>
            <pc:docMk/>
            <pc:sldMk cId="740354111" sldId="333"/>
            <ac:inkMk id="563" creationId="{1AB5FDC1-FBDF-0B20-2152-729B881CF214}"/>
          </ac:inkMkLst>
        </pc:inkChg>
        <pc:inkChg chg="add del mod">
          <ac:chgData name="Kokchun Giang" userId="67e2125d-ec8c-4323-9653-9824a2ad815f" providerId="ADAL" clId="{DCC54989-7FD2-5047-809B-27BA7E8DEEE2}" dt="2024-01-25T18:07:22.285" v="1084"/>
          <ac:inkMkLst>
            <pc:docMk/>
            <pc:sldMk cId="740354111" sldId="333"/>
            <ac:inkMk id="566" creationId="{B4A878F4-763E-77BF-1972-A2E21A418194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4" creationId="{04FC4FFE-5F69-59A6-2B98-37150869BB53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5" creationId="{C402A4FD-FDF0-A944-01C9-08A2CA3F8640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6" creationId="{727102E9-5B27-B7DD-6E48-BCF32AF50B00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7" creationId="{73FB7181-1D77-E4BF-F519-616570BFEFCE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9" creationId="{3CC9E465-8899-71C0-FAA5-05FB66EDA505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0" creationId="{8221D5C6-3566-044A-1330-8B063EA1DDD9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1" creationId="{4F08548E-6991-04A0-EEE1-503B1BCC28CF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2" creationId="{4FBE72A3-DB8C-821D-992F-239CDD6EBBA9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7" creationId="{74CCBA3C-432E-14AC-CF30-4E0C5C27821E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8" creationId="{0978F1A9-1D58-F6B3-2D2A-CC1D69B3F3B4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9" creationId="{E81E83A7-62EB-34AE-ECD3-2E8C579F1219}"/>
          </ac:inkMkLst>
        </pc:inkChg>
        <pc:inkChg chg="add del mod">
          <ac:chgData name="Kokchun Giang" userId="67e2125d-ec8c-4323-9653-9824a2ad815f" providerId="ADAL" clId="{DCC54989-7FD2-5047-809B-27BA7E8DEEE2}" dt="2024-01-25T18:08:14.086" v="1124"/>
          <ac:inkMkLst>
            <pc:docMk/>
            <pc:sldMk cId="740354111" sldId="333"/>
            <ac:inkMk id="591" creationId="{EB5A9202-B49F-07A8-E25F-56B80D3B8BC3}"/>
          </ac:inkMkLst>
        </pc:inkChg>
        <pc:inkChg chg="add del">
          <ac:chgData name="Kokchun Giang" userId="67e2125d-ec8c-4323-9653-9824a2ad815f" providerId="ADAL" clId="{DCC54989-7FD2-5047-809B-27BA7E8DEEE2}" dt="2024-01-25T18:08:14.081" v="1119"/>
          <ac:inkMkLst>
            <pc:docMk/>
            <pc:sldMk cId="740354111" sldId="333"/>
            <ac:inkMk id="592" creationId="{15AF6A20-44B2-852D-44AE-B3D118579C47}"/>
          </ac:inkMkLst>
        </pc:inkChg>
        <pc:inkChg chg="add del mod">
          <ac:chgData name="Kokchun Giang" userId="67e2125d-ec8c-4323-9653-9824a2ad815f" providerId="ADAL" clId="{DCC54989-7FD2-5047-809B-27BA7E8DEEE2}" dt="2024-01-25T18:08:14.085" v="1123"/>
          <ac:inkMkLst>
            <pc:docMk/>
            <pc:sldMk cId="740354111" sldId="333"/>
            <ac:inkMk id="593" creationId="{4256EE75-BC33-FE30-DF14-1952089E1DDD}"/>
          </ac:inkMkLst>
        </pc:inkChg>
        <pc:inkChg chg="add del mod">
          <ac:chgData name="Kokchun Giang" userId="67e2125d-ec8c-4323-9653-9824a2ad815f" providerId="ADAL" clId="{DCC54989-7FD2-5047-809B-27BA7E8DEEE2}" dt="2024-01-25T18:08:14.079" v="1118"/>
          <ac:inkMkLst>
            <pc:docMk/>
            <pc:sldMk cId="740354111" sldId="333"/>
            <ac:inkMk id="594" creationId="{4070A3C8-A2E0-1AAA-8492-A63536342485}"/>
          </ac:inkMkLst>
        </pc:inkChg>
        <pc:inkChg chg="add del mod">
          <ac:chgData name="Kokchun Giang" userId="67e2125d-ec8c-4323-9653-9824a2ad815f" providerId="ADAL" clId="{DCC54989-7FD2-5047-809B-27BA7E8DEEE2}" dt="2024-01-25T18:08:14.086" v="1125"/>
          <ac:inkMkLst>
            <pc:docMk/>
            <pc:sldMk cId="740354111" sldId="333"/>
            <ac:inkMk id="595" creationId="{DD7AB686-1865-BEB5-0B81-EC9FA2A77D2E}"/>
          </ac:inkMkLst>
        </pc:inkChg>
        <pc:inkChg chg="add del mod">
          <ac:chgData name="Kokchun Giang" userId="67e2125d-ec8c-4323-9653-9824a2ad815f" providerId="ADAL" clId="{DCC54989-7FD2-5047-809B-27BA7E8DEEE2}" dt="2024-01-25T18:08:14.084" v="1121"/>
          <ac:inkMkLst>
            <pc:docMk/>
            <pc:sldMk cId="740354111" sldId="333"/>
            <ac:inkMk id="596" creationId="{3A56C2BF-C516-875F-6FD0-47F6E5F8237C}"/>
          </ac:inkMkLst>
        </pc:inkChg>
        <pc:inkChg chg="add del mod">
          <ac:chgData name="Kokchun Giang" userId="67e2125d-ec8c-4323-9653-9824a2ad815f" providerId="ADAL" clId="{DCC54989-7FD2-5047-809B-27BA7E8DEEE2}" dt="2024-01-25T18:08:14.083" v="1120"/>
          <ac:inkMkLst>
            <pc:docMk/>
            <pc:sldMk cId="740354111" sldId="333"/>
            <ac:inkMk id="597" creationId="{D052AF67-7793-C8E8-FD10-05F86D7264C2}"/>
          </ac:inkMkLst>
        </pc:inkChg>
        <pc:inkChg chg="add del mod">
          <ac:chgData name="Kokchun Giang" userId="67e2125d-ec8c-4323-9653-9824a2ad815f" providerId="ADAL" clId="{DCC54989-7FD2-5047-809B-27BA7E8DEEE2}" dt="2024-01-25T18:08:14.085" v="1122"/>
          <ac:inkMkLst>
            <pc:docMk/>
            <pc:sldMk cId="740354111" sldId="333"/>
            <ac:inkMk id="598" creationId="{735E7DA5-30E1-4770-7B0A-6DC77E4B9AF5}"/>
          </ac:inkMkLst>
        </pc:inkChg>
        <pc:inkChg chg="add del mod">
          <ac:chgData name="Kokchun Giang" userId="67e2125d-ec8c-4323-9653-9824a2ad815f" providerId="ADAL" clId="{DCC54989-7FD2-5047-809B-27BA7E8DEEE2}" dt="2024-01-25T18:08:14.087" v="1126"/>
          <ac:inkMkLst>
            <pc:docMk/>
            <pc:sldMk cId="740354111" sldId="333"/>
            <ac:inkMk id="599" creationId="{E85A0208-C89A-0C4A-DBBB-35FD20C9764E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1" creationId="{56750EA7-858C-FDFB-177B-62ED057DB798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2" creationId="{02890845-5ED0-525D-DA64-B636F5DA65B8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3" creationId="{3D8E36B3-2638-3B76-5059-7D005EF67DD5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4" creationId="{47428E03-748D-8317-559C-45B32AB5FAAE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5" creationId="{E4DB5562-6F72-8B86-012B-EFB272F9D563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6" creationId="{E44849E1-5C68-EB24-CABC-CFA1962F2A8A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7" creationId="{278C35AF-68DA-8F2E-8F7B-008D64BADD60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8" creationId="{469BB4DC-299B-9668-6011-EA5C09B1ADE2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1" creationId="{583F4F28-9E84-DFBE-D555-FDA9393857F9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2" creationId="{55FADA68-7EDB-C726-2C9E-C007D13347F0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3" creationId="{03F3D6ED-9B8D-E6C9-A577-266C55CA4C7A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4" creationId="{C9D38959-DA09-8941-6498-DA8F2BEAA9FA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5" creationId="{D1A941EE-CFAC-3554-4181-875C07F3173C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6" creationId="{8CBD25D3-8E35-964A-8C9B-37B12ABADD05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7" creationId="{2413C8D6-C26E-FF24-7CA7-D1A7E8C54DD8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19" creationId="{49A89B85-E5DD-C10B-B3C9-CD90BE7C05D8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20" creationId="{93CB7685-662F-877B-DE39-30EE5752B8E5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21" creationId="{2244EB1F-C000-B02C-3DE9-736F67FC387B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22" creationId="{93BCD760-3F43-923F-8975-6C2BF966BC0B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23" creationId="{564DBC82-C15B-2B4F-58B4-BF2E74CB7EE1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5" creationId="{C300E3A2-0586-7D8A-26B4-6C325C95EC9B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6" creationId="{D5EF22AA-5495-F844-EC82-0A5DB7A0E3E6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7" creationId="{8BEB4E80-0100-D7E1-FCC1-60865850C351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8" creationId="{35189A4D-F788-D0C7-0C7C-33EAADAC6472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9" creationId="{B0902CF6-9219-E511-7F61-DF93D3D4D67E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0" creationId="{CE383A5C-7A34-BE54-3983-59571E2B2D26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2" creationId="{5CBD5E96-00EF-ADDE-DB85-DD57C432D525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3" creationId="{B8A8DA79-1A98-835F-D578-85090963FECB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4" creationId="{BE6BE486-7457-84FE-E2BF-B4D0653DE7CA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5" creationId="{DF85BDD7-9DD1-BCF5-03B0-13C77F1ED5EF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6" creationId="{8B9593EF-560D-EC3F-6E98-C75F4F259DCA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7" creationId="{FB2C94CF-F9F6-B0E3-9916-8804FEC0F12A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9" creationId="{6867216F-ACBF-4378-6395-5B8827D368A1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40" creationId="{E7F75075-6111-4A9B-C8C6-785F1BEEBFB4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41" creationId="{CA3EAC68-65A3-23DD-EA5C-45B3F7DF3D03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42" creationId="{64EA6CDC-2D8F-FF0E-5F01-010A13368D2B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43" creationId="{78CB8A9E-03BE-F55A-F8B3-6DE1E42E4AE4}"/>
          </ac:inkMkLst>
        </pc:inkChg>
        <pc:inkChg chg="add mod">
          <ac:chgData name="Kokchun Giang" userId="67e2125d-ec8c-4323-9653-9824a2ad815f" providerId="ADAL" clId="{DCC54989-7FD2-5047-809B-27BA7E8DEEE2}" dt="2024-01-25T18:09:03.666" v="1193"/>
          <ac:inkMkLst>
            <pc:docMk/>
            <pc:sldMk cId="740354111" sldId="333"/>
            <ac:inkMk id="645" creationId="{1778D8DF-982B-11A3-67D8-E2F717EFAAD8}"/>
          </ac:inkMkLst>
        </pc:inkChg>
        <pc:inkChg chg="add mod">
          <ac:chgData name="Kokchun Giang" userId="67e2125d-ec8c-4323-9653-9824a2ad815f" providerId="ADAL" clId="{DCC54989-7FD2-5047-809B-27BA7E8DEEE2}" dt="2024-01-25T18:09:03.666" v="1193"/>
          <ac:inkMkLst>
            <pc:docMk/>
            <pc:sldMk cId="740354111" sldId="333"/>
            <ac:inkMk id="646" creationId="{6237220C-935D-17C6-833B-CA9ABA503CFF}"/>
          </ac:inkMkLst>
        </pc:inkChg>
        <pc:inkChg chg="add mod">
          <ac:chgData name="Kokchun Giang" userId="67e2125d-ec8c-4323-9653-9824a2ad815f" providerId="ADAL" clId="{DCC54989-7FD2-5047-809B-27BA7E8DEEE2}" dt="2024-01-25T18:09:03.666" v="1193"/>
          <ac:inkMkLst>
            <pc:docMk/>
            <pc:sldMk cId="740354111" sldId="333"/>
            <ac:inkMk id="647" creationId="{36859459-31C1-F0C4-5FA3-38C43D0A65B0}"/>
          </ac:inkMkLst>
        </pc:inkChg>
        <pc:inkChg chg="add mod">
          <ac:chgData name="Kokchun Giang" userId="67e2125d-ec8c-4323-9653-9824a2ad815f" providerId="ADAL" clId="{DCC54989-7FD2-5047-809B-27BA7E8DEEE2}" dt="2024-01-25T18:09:03.666" v="1193"/>
          <ac:inkMkLst>
            <pc:docMk/>
            <pc:sldMk cId="740354111" sldId="333"/>
            <ac:inkMk id="648" creationId="{4C81EE0E-149F-C749-C97F-02165E2A209F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0" creationId="{E8FFFF3C-06E8-DCFB-6957-A39A6BA7286D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1" creationId="{2A76BDE2-BB51-AC31-4287-E35B407F5BA1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2" creationId="{3F35C055-61DD-9EFC-CD91-02C0FED209B8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3" creationId="{E91CA05D-C567-7F9B-8E6F-C800574466E6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4" creationId="{93772364-645B-1B5D-F05A-EE57813981ED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5" creationId="{3353B456-91F2-4F75-BB37-1310427848BC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6" creationId="{A8E1B7B6-6623-A3F1-BBE3-D875B153152E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7" creationId="{88D66360-B3DE-F9CE-7DF8-63335AC3C2EB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8" creationId="{08839BF4-A05C-61A6-301E-BBF51C435E98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9" creationId="{B09B6FC1-5CD2-FE3C-90D7-3033858F2192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60" creationId="{23E34ADD-524D-F41E-0352-D45ABD5659E1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3" creationId="{46FB159F-195E-EF12-43E7-0D57F943992C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4" creationId="{91092A9C-9CC9-444F-D9CA-8944EBD2EB5D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5" creationId="{411E26E8-3E5B-E449-71AE-E68B16A239BD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6" creationId="{3DDF72FD-0F51-0DC3-85F9-3694B646D49B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7" creationId="{91934A80-D537-3416-349E-1B5CC5D400CD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8" creationId="{6B0D1983-54A8-3CDE-D62C-B3C852B6030E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9" creationId="{BA6AC38F-9DC5-0596-6814-26CE076C6969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0" creationId="{006271F1-FEE1-6FD4-8983-2C21E4186214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1" creationId="{0D15B788-7591-C08D-6C95-66E0DB12ED93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2" creationId="{B9FE1C81-C083-69B1-42BE-C99EC28E3734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3" creationId="{7F771F46-88EC-6674-9C07-18EAB83BAB78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4" creationId="{855E7080-4484-CD8F-C357-DD34D00BE72E}"/>
          </ac:inkMkLst>
        </pc:inkChg>
        <pc:inkChg chg="add mod">
          <ac:chgData name="Kokchun Giang" userId="67e2125d-ec8c-4323-9653-9824a2ad815f" providerId="ADAL" clId="{DCC54989-7FD2-5047-809B-27BA7E8DEEE2}" dt="2024-01-25T20:11:52.284" v="2196" actId="164"/>
          <ac:inkMkLst>
            <pc:docMk/>
            <pc:sldMk cId="740354111" sldId="333"/>
            <ac:inkMk id="676" creationId="{622B2556-9E54-D8D8-641D-72956137F699}"/>
          </ac:inkMkLst>
        </pc:inkChg>
        <pc:inkChg chg="add mod">
          <ac:chgData name="Kokchun Giang" userId="67e2125d-ec8c-4323-9653-9824a2ad815f" providerId="ADAL" clId="{DCC54989-7FD2-5047-809B-27BA7E8DEEE2}" dt="2024-01-25T20:11:52.284" v="2196" actId="164"/>
          <ac:inkMkLst>
            <pc:docMk/>
            <pc:sldMk cId="740354111" sldId="333"/>
            <ac:inkMk id="677" creationId="{D689412C-B5C6-2745-9D2A-D4795D0962E4}"/>
          </ac:inkMkLst>
        </pc:inkChg>
        <pc:inkChg chg="add del mod">
          <ac:chgData name="Kokchun Giang" userId="67e2125d-ec8c-4323-9653-9824a2ad815f" providerId="ADAL" clId="{DCC54989-7FD2-5047-809B-27BA7E8DEEE2}" dt="2024-01-25T18:10:57.487" v="1226" actId="9405"/>
          <ac:inkMkLst>
            <pc:docMk/>
            <pc:sldMk cId="740354111" sldId="333"/>
            <ac:inkMk id="678" creationId="{90092670-5AA6-946C-5F53-C81378BB15F3}"/>
          </ac:inkMkLst>
        </pc:inkChg>
        <pc:inkChg chg="add del mod">
          <ac:chgData name="Kokchun Giang" userId="67e2125d-ec8c-4323-9653-9824a2ad815f" providerId="ADAL" clId="{DCC54989-7FD2-5047-809B-27BA7E8DEEE2}" dt="2024-01-25T18:10:57.006" v="1225"/>
          <ac:inkMkLst>
            <pc:docMk/>
            <pc:sldMk cId="740354111" sldId="333"/>
            <ac:inkMk id="679" creationId="{B5E2BE4E-AEB7-2B13-1431-6F97718B7098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2" creationId="{1DB411AB-18BC-222F-0CD4-63777B476396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3" creationId="{CA10B294-9470-28B8-DC91-A95BE3328E44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4" creationId="{840EA495-72EA-F5A9-E842-2D7987DBED96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5" creationId="{7DF081CE-EEBF-EFD0-F51E-DBF17F0D456F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6" creationId="{44D937AE-3CDC-FBBA-EA57-4081EB616450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7" creationId="{175BF5C3-16E6-C83B-A8C0-73188CBCD3B2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8" creationId="{69ADE14E-01B6-BAEA-6FD5-5D195510962A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9" creationId="{783F66D0-1B71-78E6-F929-9FA0156A5F3F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90" creationId="{E55D92A9-A941-6DAD-10B9-949FB1F46BF9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91" creationId="{3324C418-E60A-CD8C-EDA1-A32D3485D42A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3" creationId="{6B1FF5DA-514E-E9F6-8193-F8A33EFA8D5D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4" creationId="{FA104B95-5046-16B9-1D99-938EC8A47BF7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5" creationId="{06C381F8-FFCF-3E7F-9363-475EF8C3F07A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6" creationId="{1EFCAF76-43DA-0822-6C7B-681198D1BF35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7" creationId="{F27DB6A3-9477-8672-E48B-8B19B7B35DEF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8" creationId="{4FA79B97-49AC-852A-0C71-707B31A94A55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9" creationId="{FCD573B8-39B2-C20C-1D43-42FC45A274A9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0" creationId="{9575ED1E-30B5-EDC0-0211-9DE59D104D0C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1" creationId="{A5A9DF7A-1EA7-E17F-D9D9-5EDF00653BCC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2" creationId="{2F7A9446-3E51-1075-418A-5744531EDF15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3" creationId="{544D8A80-061B-AD82-59B1-3E7444E499CB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4" creationId="{5FD81273-040A-55CF-57E2-551348CA1C82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5" creationId="{D5DD7838-3B2A-A8FD-73F4-031308E7CC84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6" creationId="{D849AEF8-8CE9-7B83-2565-FACEBE3745F1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7" creationId="{F1E160A8-E595-D80B-46D2-B92CD4D5FE33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8" creationId="{EE4C1CEF-993E-925B-CB80-EF51869FA628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1" creationId="{ED8A730C-9B7D-677F-2F84-B49A5A330788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2" creationId="{35AB8498-F0E0-932F-7686-C17045C9283F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4" creationId="{04D2EC11-B0B5-9452-76AE-6845EE08D1DB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5" creationId="{3B74F2BF-845B-3834-7AB3-89289DEC0C75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6" creationId="{E719187D-D670-CF27-36F7-FC6728227259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7" creationId="{4F1FDE4B-BE5D-893F-62EC-FE6264220AAB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8" creationId="{A8F610F4-0CB8-4C24-5278-CD3D265A8162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9" creationId="{67AE8B87-9580-2748-8FC3-B7D581E4A1F2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0" creationId="{C9F80384-8534-81A0-58FE-C0BB9F8F4C86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1" creationId="{1BE20C7F-19E1-82E8-C3CF-1669649B08DF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2" creationId="{9BE8D025-777D-0B27-1987-C019D3C1473A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3" creationId="{23784619-3907-BD63-C18C-53D541EEEDF1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4" creationId="{700A9B25-51C7-05D3-C1C7-8797B69A5612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5" creationId="{2A43A362-B748-494D-A4F5-5F642270A0DA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6" creationId="{8097FD07-1986-24CF-1EAF-41CF611016C4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7" creationId="{52BC9B1F-36EE-9906-B4B6-39D566248F0F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0" creationId="{F3944D9C-72B5-DD93-BD72-58B02969A2C3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1" creationId="{DDA5B180-9D58-32EF-908C-6082F37EC100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2" creationId="{2AAC9074-5BBF-718F-F0A7-5114BBF4F492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3" creationId="{7417965D-DB6B-56AA-3B58-98D18E0A557B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4" creationId="{348F0BB9-22A8-B00C-8EE2-8532C6C9B0DD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5" creationId="{64FC5FA3-AB1F-455A-AB3A-3FC5A151FEE7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6" creationId="{4E13A7EB-0FAB-02FF-2AC2-F5A4CCE046E0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7" creationId="{649818C7-700D-B94D-C3B5-74B7DACA45D8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8" creationId="{1AA71C18-BF61-331E-8D23-1EA8D816BADD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9" creationId="{3747365D-4437-ACEC-8A58-6E0754ACE1CE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40" creationId="{826801B7-D100-10EC-772E-FD16814EF70E}"/>
          </ac:inkMkLst>
        </pc:inkChg>
        <pc:inkChg chg="add del mod">
          <ac:chgData name="Kokchun Giang" userId="67e2125d-ec8c-4323-9653-9824a2ad815f" providerId="ADAL" clId="{DCC54989-7FD2-5047-809B-27BA7E8DEEE2}" dt="2024-01-25T18:11:54.415" v="1322" actId="9405"/>
          <ac:inkMkLst>
            <pc:docMk/>
            <pc:sldMk cId="740354111" sldId="333"/>
            <ac:inkMk id="743" creationId="{14BA2B01-49B0-960C-999E-D754E5D3BA4F}"/>
          </ac:inkMkLst>
        </pc:inkChg>
        <pc:inkChg chg="add del mod">
          <ac:chgData name="Kokchun Giang" userId="67e2125d-ec8c-4323-9653-9824a2ad815f" providerId="ADAL" clId="{DCC54989-7FD2-5047-809B-27BA7E8DEEE2}" dt="2024-01-25T18:11:53.963" v="1321" actId="9405"/>
          <ac:inkMkLst>
            <pc:docMk/>
            <pc:sldMk cId="740354111" sldId="333"/>
            <ac:inkMk id="744" creationId="{65F3D195-1A12-1E04-D81F-4B21118CBF61}"/>
          </ac:inkMkLst>
        </pc:inkChg>
        <pc:inkChg chg="add del mod">
          <ac:chgData name="Kokchun Giang" userId="67e2125d-ec8c-4323-9653-9824a2ad815f" providerId="ADAL" clId="{DCC54989-7FD2-5047-809B-27BA7E8DEEE2}" dt="2024-01-25T18:11:53.740" v="1320" actId="9405"/>
          <ac:inkMkLst>
            <pc:docMk/>
            <pc:sldMk cId="740354111" sldId="333"/>
            <ac:inkMk id="745" creationId="{2F4CB1B8-0D49-529F-6DA2-B34C3FE657B9}"/>
          </ac:inkMkLst>
        </pc:inkChg>
        <pc:inkChg chg="add del mod">
          <ac:chgData name="Kokchun Giang" userId="67e2125d-ec8c-4323-9653-9824a2ad815f" providerId="ADAL" clId="{DCC54989-7FD2-5047-809B-27BA7E8DEEE2}" dt="2024-01-25T18:11:53.368" v="1319" actId="9405"/>
          <ac:inkMkLst>
            <pc:docMk/>
            <pc:sldMk cId="740354111" sldId="333"/>
            <ac:inkMk id="746" creationId="{67A714A7-6827-7BD5-86B7-ED1DF99694C2}"/>
          </ac:inkMkLst>
        </pc:inkChg>
        <pc:inkChg chg="add del">
          <ac:chgData name="Kokchun Giang" userId="67e2125d-ec8c-4323-9653-9824a2ad815f" providerId="ADAL" clId="{DCC54989-7FD2-5047-809B-27BA7E8DEEE2}" dt="2024-01-25T18:11:53.163" v="1318" actId="9405"/>
          <ac:inkMkLst>
            <pc:docMk/>
            <pc:sldMk cId="740354111" sldId="333"/>
            <ac:inkMk id="747" creationId="{E9A670FB-9165-663D-81FA-97F9F69760F4}"/>
          </ac:inkMkLst>
        </pc:inkChg>
        <pc:inkChg chg="add del mod">
          <ac:chgData name="Kokchun Giang" userId="67e2125d-ec8c-4323-9653-9824a2ad815f" providerId="ADAL" clId="{DCC54989-7FD2-5047-809B-27BA7E8DEEE2}" dt="2024-01-25T18:11:52.951" v="1317" actId="9405"/>
          <ac:inkMkLst>
            <pc:docMk/>
            <pc:sldMk cId="740354111" sldId="333"/>
            <ac:inkMk id="748" creationId="{D82927BC-C5B6-6CC0-48D0-32E57DAE2C56}"/>
          </ac:inkMkLst>
        </pc:inkChg>
        <pc:inkChg chg="add del mod">
          <ac:chgData name="Kokchun Giang" userId="67e2125d-ec8c-4323-9653-9824a2ad815f" providerId="ADAL" clId="{DCC54989-7FD2-5047-809B-27BA7E8DEEE2}" dt="2024-01-25T18:11:52.766" v="1316" actId="9405"/>
          <ac:inkMkLst>
            <pc:docMk/>
            <pc:sldMk cId="740354111" sldId="333"/>
            <ac:inkMk id="749" creationId="{259D3E84-5C6B-5FE3-5120-3C136E078FD9}"/>
          </ac:inkMkLst>
        </pc:inkChg>
        <pc:inkChg chg="add del mod">
          <ac:chgData name="Kokchun Giang" userId="67e2125d-ec8c-4323-9653-9824a2ad815f" providerId="ADAL" clId="{DCC54989-7FD2-5047-809B-27BA7E8DEEE2}" dt="2024-01-25T18:11:52.545" v="1315" actId="9405"/>
          <ac:inkMkLst>
            <pc:docMk/>
            <pc:sldMk cId="740354111" sldId="333"/>
            <ac:inkMk id="750" creationId="{78699A84-4216-7170-0158-74B7F3D97BF4}"/>
          </ac:inkMkLst>
        </pc:inkChg>
        <pc:inkChg chg="add del mod">
          <ac:chgData name="Kokchun Giang" userId="67e2125d-ec8c-4323-9653-9824a2ad815f" providerId="ADAL" clId="{DCC54989-7FD2-5047-809B-27BA7E8DEEE2}" dt="2024-01-25T18:11:52.352" v="1314" actId="9405"/>
          <ac:inkMkLst>
            <pc:docMk/>
            <pc:sldMk cId="740354111" sldId="333"/>
            <ac:inkMk id="751" creationId="{1204ABD2-D7E5-77EA-8AAD-6C3D77EE4119}"/>
          </ac:inkMkLst>
        </pc:inkChg>
        <pc:inkChg chg="add del mod">
          <ac:chgData name="Kokchun Giang" userId="67e2125d-ec8c-4323-9653-9824a2ad815f" providerId="ADAL" clId="{DCC54989-7FD2-5047-809B-27BA7E8DEEE2}" dt="2024-01-25T18:11:52.148" v="1313"/>
          <ac:inkMkLst>
            <pc:docMk/>
            <pc:sldMk cId="740354111" sldId="333"/>
            <ac:inkMk id="752" creationId="{9404A5F5-01D5-773B-7B6C-EBF11242D5AE}"/>
          </ac:inkMkLst>
        </pc:inkChg>
        <pc:inkChg chg="add del mod">
          <ac:chgData name="Kokchun Giang" userId="67e2125d-ec8c-4323-9653-9824a2ad815f" providerId="ADAL" clId="{DCC54989-7FD2-5047-809B-27BA7E8DEEE2}" dt="2024-01-25T18:11:51.948" v="1311" actId="9405"/>
          <ac:inkMkLst>
            <pc:docMk/>
            <pc:sldMk cId="740354111" sldId="333"/>
            <ac:inkMk id="755" creationId="{55E8873E-E321-ED08-6DFB-34AFFCB1D573}"/>
          </ac:inkMkLst>
        </pc:inkChg>
        <pc:inkChg chg="add del mod">
          <ac:chgData name="Kokchun Giang" userId="67e2125d-ec8c-4323-9653-9824a2ad815f" providerId="ADAL" clId="{DCC54989-7FD2-5047-809B-27BA7E8DEEE2}" dt="2024-01-25T18:11:51.752" v="1310" actId="9405"/>
          <ac:inkMkLst>
            <pc:docMk/>
            <pc:sldMk cId="740354111" sldId="333"/>
            <ac:inkMk id="756" creationId="{67DF97B2-D1AE-8FB5-FBC0-0912810AAB6C}"/>
          </ac:inkMkLst>
        </pc:inkChg>
        <pc:inkChg chg="add del mod">
          <ac:chgData name="Kokchun Giang" userId="67e2125d-ec8c-4323-9653-9824a2ad815f" providerId="ADAL" clId="{DCC54989-7FD2-5047-809B-27BA7E8DEEE2}" dt="2024-01-25T18:11:51.557" v="1309" actId="9405"/>
          <ac:inkMkLst>
            <pc:docMk/>
            <pc:sldMk cId="740354111" sldId="333"/>
            <ac:inkMk id="757" creationId="{7C61CCF6-17EE-07DA-E508-FC6AAE9AC618}"/>
          </ac:inkMkLst>
        </pc:inkChg>
        <pc:inkChg chg="add del mod">
          <ac:chgData name="Kokchun Giang" userId="67e2125d-ec8c-4323-9653-9824a2ad815f" providerId="ADAL" clId="{DCC54989-7FD2-5047-809B-27BA7E8DEEE2}" dt="2024-01-25T18:11:51.375" v="1308" actId="9405"/>
          <ac:inkMkLst>
            <pc:docMk/>
            <pc:sldMk cId="740354111" sldId="333"/>
            <ac:inkMk id="758" creationId="{14E63590-B479-6B4B-CC7A-25BE8B92B1DB}"/>
          </ac:inkMkLst>
        </pc:inkChg>
        <pc:inkChg chg="add del mod">
          <ac:chgData name="Kokchun Giang" userId="67e2125d-ec8c-4323-9653-9824a2ad815f" providerId="ADAL" clId="{DCC54989-7FD2-5047-809B-27BA7E8DEEE2}" dt="2024-01-25T18:11:51.181" v="1307" actId="9405"/>
          <ac:inkMkLst>
            <pc:docMk/>
            <pc:sldMk cId="740354111" sldId="333"/>
            <ac:inkMk id="759" creationId="{D4DCE6E0-5F77-71B8-BC2E-8464FC734BA5}"/>
          </ac:inkMkLst>
        </pc:inkChg>
        <pc:inkChg chg="add del mod">
          <ac:chgData name="Kokchun Giang" userId="67e2125d-ec8c-4323-9653-9824a2ad815f" providerId="ADAL" clId="{DCC54989-7FD2-5047-809B-27BA7E8DEEE2}" dt="2024-01-25T18:11:50.986" v="1306"/>
          <ac:inkMkLst>
            <pc:docMk/>
            <pc:sldMk cId="740354111" sldId="333"/>
            <ac:inkMk id="760" creationId="{E029B5F8-E678-EAB8-8932-286024BD0CEB}"/>
          </ac:inkMkLst>
        </pc:inkChg>
        <pc:inkChg chg="add del">
          <ac:chgData name="Kokchun Giang" userId="67e2125d-ec8c-4323-9653-9824a2ad815f" providerId="ADAL" clId="{DCC54989-7FD2-5047-809B-27BA7E8DEEE2}" dt="2024-01-25T18:11:50.708" v="1303" actId="9405"/>
          <ac:inkMkLst>
            <pc:docMk/>
            <pc:sldMk cId="740354111" sldId="333"/>
            <ac:inkMk id="761" creationId="{CC1AD2A8-CBB0-A35D-62C2-1E34D856562C}"/>
          </ac:inkMkLst>
        </pc:inkChg>
        <pc:inkChg chg="add mod">
          <ac:chgData name="Kokchun Giang" userId="67e2125d-ec8c-4323-9653-9824a2ad815f" providerId="ADAL" clId="{DCC54989-7FD2-5047-809B-27BA7E8DEEE2}" dt="2024-01-25T18:11:56.818" v="1325"/>
          <ac:inkMkLst>
            <pc:docMk/>
            <pc:sldMk cId="740354111" sldId="333"/>
            <ac:inkMk id="763" creationId="{FCAEC195-2550-16E6-84EB-FE463811F480}"/>
          </ac:inkMkLst>
        </pc:inkChg>
        <pc:inkChg chg="add mod">
          <ac:chgData name="Kokchun Giang" userId="67e2125d-ec8c-4323-9653-9824a2ad815f" providerId="ADAL" clId="{DCC54989-7FD2-5047-809B-27BA7E8DEEE2}" dt="2024-01-25T18:11:56.818" v="1325"/>
          <ac:inkMkLst>
            <pc:docMk/>
            <pc:sldMk cId="740354111" sldId="333"/>
            <ac:inkMk id="764" creationId="{EA79C46C-2974-FB18-C301-811980DB4456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66" creationId="{4BDFAAF3-C94E-3AD4-C0C4-7C4DFA562C6F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67" creationId="{7F97AC7A-91A8-E8D5-3658-5CFD62922063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68" creationId="{D04CC61C-5D06-FC97-E7D7-FD35F4F118C3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69" creationId="{DE24EAB5-AA88-C7BE-2F79-23BC62BB1B95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1" creationId="{2FC0C3CF-3739-3873-2C5D-6F3683BD3E29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2" creationId="{FDA70584-1B0A-781D-0872-8BCABF90A963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3" creationId="{59A40508-C442-602C-D13A-7902FDBD7224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4" creationId="{7691151D-3C82-445F-FD47-26D2772EA462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5" creationId="{B700CDBD-3E0B-21CE-CDE2-B6B19AD3FCE0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6" creationId="{FB08438C-10D4-2E99-5F37-1F3B37685FA0}"/>
          </ac:inkMkLst>
        </pc:inkChg>
        <pc:inkChg chg="add mod">
          <ac:chgData name="Kokchun Giang" userId="67e2125d-ec8c-4323-9653-9824a2ad815f" providerId="ADAL" clId="{DCC54989-7FD2-5047-809B-27BA7E8DEEE2}" dt="2024-01-25T20:12:00.582" v="2197" actId="164"/>
          <ac:inkMkLst>
            <pc:docMk/>
            <pc:sldMk cId="740354111" sldId="333"/>
            <ac:inkMk id="778" creationId="{6FBB224A-DB73-E2D8-E1EB-CD890AC31B5B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79" creationId="{6C8B7C19-51F8-C7A2-21A9-81474FF3C5AE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0" creationId="{C9667E77-4216-7195-F8B8-8F9EF69FC078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1" creationId="{A69DAD9F-A5DB-C7CD-3791-4787023A863D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2" creationId="{8CE37FDE-4D42-2C8E-4FCF-AD099355C570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3" creationId="{6FBFE3A0-05BE-71CC-3F17-0B2946D5C511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4" creationId="{D8E39DAD-85CA-688C-1287-312B2869434A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5" creationId="{ACCE483A-3574-E4F6-5949-F07781DEE2A9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6" creationId="{F6C84EDD-9FD9-5A7F-6027-164D81BDFA41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7" creationId="{FB312F73-B8B1-37E3-CC1B-8BB9F90250AF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1" creationId="{F23FB92D-7594-0192-5F9F-6A9DA3D5F6CA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2" creationId="{E9AB98D6-8F36-17CE-F4AD-AA83619EC9D0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3" creationId="{6BF7913D-6BE1-4D40-94C3-9E8975873183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4" creationId="{C7A8BBC4-29C3-3CBC-0662-1959AEF82C7C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5" creationId="{2C0A3F63-1C49-5520-4F91-0ADE2AF437A7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6" creationId="{F3978A63-E146-81C6-B46A-B70849B80A6A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7" creationId="{2224E9E5-0189-D92A-25E8-26DA8E263B79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0" creationId="{D50ECDB5-AAA9-2564-6445-7951B96CC7C0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1" creationId="{E75E78C4-5768-4DE9-E197-3EF31480BD41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2" creationId="{2B088EEE-5BA8-06D4-712D-7985A5C9DF04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3" creationId="{2A6DFF3D-013F-B2C3-DA8F-46200B821533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4" creationId="{F64BAB99-EAF5-BD69-9A2A-92BC58AB3E02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5" creationId="{ABB558F1-46C0-4D9F-3F17-A269607F31B2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6" creationId="{C3DF9E5A-3AA4-809A-EC39-F62C53F5E3BE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7" creationId="{52320C25-435B-2C62-F544-94D198D7B146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8" creationId="{4AA2C199-B61A-C3EB-3C9B-376DC149FC3A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9" creationId="{17005841-BB57-7A0B-9D35-2A897086944B}"/>
          </ac:inkMkLst>
        </pc:inkChg>
        <pc:inkChg chg="add del mod">
          <ac:chgData name="Kokchun Giang" userId="67e2125d-ec8c-4323-9653-9824a2ad815f" providerId="ADAL" clId="{DCC54989-7FD2-5047-809B-27BA7E8DEEE2}" dt="2024-01-25T18:12:34" v="1375" actId="9405"/>
          <ac:inkMkLst>
            <pc:docMk/>
            <pc:sldMk cId="740354111" sldId="333"/>
            <ac:inkMk id="811" creationId="{1CA3754C-1F78-DF55-CF10-34F02AA57FBF}"/>
          </ac:inkMkLst>
        </pc:inkChg>
        <pc:inkChg chg="add del mod">
          <ac:chgData name="Kokchun Giang" userId="67e2125d-ec8c-4323-9653-9824a2ad815f" providerId="ADAL" clId="{DCC54989-7FD2-5047-809B-27BA7E8DEEE2}" dt="2024-01-25T18:12:33.537" v="1374" actId="9405"/>
          <ac:inkMkLst>
            <pc:docMk/>
            <pc:sldMk cId="740354111" sldId="333"/>
            <ac:inkMk id="812" creationId="{AFE2458D-0E87-8FD8-5F77-78448172BB01}"/>
          </ac:inkMkLst>
        </pc:inkChg>
        <pc:inkChg chg="add del mod">
          <ac:chgData name="Kokchun Giang" userId="67e2125d-ec8c-4323-9653-9824a2ad815f" providerId="ADAL" clId="{DCC54989-7FD2-5047-809B-27BA7E8DEEE2}" dt="2024-01-25T18:12:33.232" v="1373"/>
          <ac:inkMkLst>
            <pc:docMk/>
            <pc:sldMk cId="740354111" sldId="333"/>
            <ac:inkMk id="813" creationId="{700A67EC-AB85-EB45-023E-941C62CABC05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5" creationId="{49F13F07-537E-ED13-7950-8A5ADD44AEE2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6" creationId="{0DCBDA98-3EC8-A44F-B414-431BFF1C9BBF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7" creationId="{9C2766EB-3ED0-E5D6-A4BE-6B80041B4889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8" creationId="{96B9BC40-0CAC-4548-DE42-CA082647117A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9" creationId="{5A03A930-297D-9871-49F5-D7F514ACDC93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0" creationId="{AF32BE51-AA6D-B235-5FA0-02D259EFF21F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1" creationId="{3DAF1E80-A87B-A5F2-A704-FA7C3576C2BD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2" creationId="{EF970877-1D67-E7BC-DEF4-7C3A3023AB9B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3" creationId="{23141BA1-6267-D1C8-BBB0-418EA1117449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4" creationId="{F9542E94-C1CA-169D-E62F-2B6EE79F4B80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5" creationId="{4A282D3E-C71B-5CD0-9043-995326073863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6" creationId="{895273F0-8B12-C3A6-531A-F013CE7F0C12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7" creationId="{765539A9-D0E1-D7B0-44A2-B28D5AD728A7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30" creationId="{D199E71A-10E6-3FEE-560D-F8E303E5A34D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2" creationId="{D0B03FBA-7618-E301-8E0F-C5066A99B4EF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3" creationId="{3E565A88-6F4E-654B-CD5C-C14DDA03BF6D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4" creationId="{0949B396-F975-4693-DEDA-04516193B320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5" creationId="{4462994C-8087-3F41-9928-FB58DA1FBD3C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6" creationId="{5CF3C2AF-3E48-985B-4D47-05D00D6AA075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7" creationId="{338ED971-513C-58E0-74A1-34092E7B86A8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0" creationId="{522330E3-2FF0-DCD6-7F7D-DD73404F8F6F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1" creationId="{8AA15949-8059-70C7-82AB-8FB680A390BB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2" creationId="{E11FD83D-ED5F-295B-2AE5-EE84AF7D81D4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3" creationId="{6C5C4C8F-F051-9E7D-5B1C-B1E0C0FABD16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4" creationId="{A2F17EB9-6CC1-0C6E-7A21-3C5073CD0DC1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5" creationId="{750B468E-4017-F4A3-A46D-F24DB2A75A26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6" creationId="{E7F84069-F75F-1FE7-131C-ACDFD6B63D33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7" creationId="{71AF16F8-5B31-F007-556A-60BD29D131D7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8" creationId="{1C23053D-5106-07B0-D574-B9B3A03E0DFA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9" creationId="{8DB7E34F-CE85-FCF8-E5AA-820F2779A7F9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50" creationId="{04D3B7B7-107B-059C-EB64-5DB651E4033D}"/>
          </ac:inkMkLst>
        </pc:inkChg>
        <pc:inkChg chg="add mod">
          <ac:chgData name="Kokchun Giang" userId="67e2125d-ec8c-4323-9653-9824a2ad815f" providerId="ADAL" clId="{DCC54989-7FD2-5047-809B-27BA7E8DEEE2}" dt="2024-01-25T20:12:04.865" v="2198" actId="164"/>
          <ac:inkMkLst>
            <pc:docMk/>
            <pc:sldMk cId="740354111" sldId="333"/>
            <ac:inkMk id="851" creationId="{BDB99BA7-B53A-4270-0ED1-CA08AC989936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3" creationId="{23819C2D-BBCF-51F2-D2CE-C50A6D1E10F1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4" creationId="{84502BDE-D120-CF2A-DA44-2600E3741DCA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5" creationId="{2349D506-D3C9-ED01-7261-EFD6382697DF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6" creationId="{EF4F59EF-6AA9-CA03-C522-E96C0FA54D57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7" creationId="{DFFE7FEA-D821-572A-2A51-F60EF8E57271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8" creationId="{C5DD1ED5-2711-0D53-BA7D-12C91E47C002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0" creationId="{C32CEDA1-038C-AACA-8E14-3E8832CE4874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1" creationId="{B2D8135C-CC7F-F03D-6994-9E0439568C50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2" creationId="{6A47DBB4-0AA1-BC44-FF00-BC88716BFF79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3" creationId="{2FA995E8-52E6-0AF9-7901-E194C6E4C1F2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4" creationId="{1F4E2721-13E9-DF3E-3EA1-65CD332A1B40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5" creationId="{A8F08050-D1E5-0F8C-89ED-1461270F88C5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6" creationId="{E13DFE36-3C5B-FF29-7629-5DA6B7A66065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7" creationId="{D6C1F60A-7560-127B-3B7F-2C8EB64A3C49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8" creationId="{B4170CBB-C537-2BA6-6097-769CD7D994BE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0" creationId="{01B70D4F-1829-227C-0690-B2D8C1B471DA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1" creationId="{C7736E56-D67D-990E-982C-3CC41BD6E09D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2" creationId="{A8960751-1C17-1C2F-A9D5-0CEB2CEFD503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3" creationId="{DDB5FFA9-2BBC-14AA-169D-699038EB3636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4" creationId="{F1078233-C6C5-2D7C-A4C8-9A2E9BDFF875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5" creationId="{83EEE702-AD25-82DA-8E55-D56ABB0DBB6A}"/>
          </ac:inkMkLst>
        </pc:inkChg>
        <pc:inkChg chg="add del mod">
          <ac:chgData name="Kokchun Giang" userId="67e2125d-ec8c-4323-9653-9824a2ad815f" providerId="ADAL" clId="{DCC54989-7FD2-5047-809B-27BA7E8DEEE2}" dt="2024-01-25T18:13:42.928" v="1447" actId="9405"/>
          <ac:inkMkLst>
            <pc:docMk/>
            <pc:sldMk cId="740354111" sldId="333"/>
            <ac:inkMk id="877" creationId="{8961FAFC-F813-BCBA-6206-9A7A44DFB6A5}"/>
          </ac:inkMkLst>
        </pc:inkChg>
        <pc:inkChg chg="add del mod">
          <ac:chgData name="Kokchun Giang" userId="67e2125d-ec8c-4323-9653-9824a2ad815f" providerId="ADAL" clId="{DCC54989-7FD2-5047-809B-27BA7E8DEEE2}" dt="2024-01-25T18:13:42.592" v="1446" actId="9405"/>
          <ac:inkMkLst>
            <pc:docMk/>
            <pc:sldMk cId="740354111" sldId="333"/>
            <ac:inkMk id="878" creationId="{93C3A094-550A-A7A7-A1D6-E305CDCB6DAE}"/>
          </ac:inkMkLst>
        </pc:inkChg>
        <pc:inkChg chg="add del mod">
          <ac:chgData name="Kokchun Giang" userId="67e2125d-ec8c-4323-9653-9824a2ad815f" providerId="ADAL" clId="{DCC54989-7FD2-5047-809B-27BA7E8DEEE2}" dt="2024-01-25T18:13:42.246" v="1445" actId="9405"/>
          <ac:inkMkLst>
            <pc:docMk/>
            <pc:sldMk cId="740354111" sldId="333"/>
            <ac:inkMk id="879" creationId="{8EE53AA0-812C-39AA-7252-2766DD4B1730}"/>
          </ac:inkMkLst>
        </pc:inkChg>
        <pc:inkChg chg="add del mod">
          <ac:chgData name="Kokchun Giang" userId="67e2125d-ec8c-4323-9653-9824a2ad815f" providerId="ADAL" clId="{DCC54989-7FD2-5047-809B-27BA7E8DEEE2}" dt="2024-01-25T18:13:41.912" v="1444"/>
          <ac:inkMkLst>
            <pc:docMk/>
            <pc:sldMk cId="740354111" sldId="333"/>
            <ac:inkMk id="880" creationId="{81348139-C31B-AA7B-D770-2C9F4176BF80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2" creationId="{0FC6CB90-E339-30D4-48E3-0514C37863E4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3" creationId="{49971EB6-8177-981F-5557-610FD71E12B4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4" creationId="{840BCBEE-209A-CBEC-2A7C-66A68CAD0C03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5" creationId="{A7B8CDD5-7DE9-73CD-47C2-0ADA7FCBEB00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6" creationId="{74D29C8D-D36C-FF9A-53C7-A317D846B730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7" creationId="{EF5F9F3B-75C2-E18B-C406-C92F4C6F22EC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8" creationId="{DECC2B69-86DF-E7DD-A297-202B86C88DF2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9" creationId="{4267A2C5-E220-EB00-E3C0-74DBB37DFAF8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0" creationId="{D5E53AD8-5820-BF1F-03F8-B9223EDBF256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1" creationId="{8826C6CC-FBE3-4533-D3DE-AB4CE147C287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2" creationId="{16ABE9CC-2BA4-609C-5A07-064CF62FA7BA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3" creationId="{11EFBC72-3184-F663-0501-6A77BE56BF94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4" creationId="{D708518E-0BDD-52BA-BDF1-26F60C55FDF5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7" creationId="{EF18C4A6-E1D7-9080-E6E6-A05395AA5419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8" creationId="{4A559CF0-46C3-4629-47FA-815851850503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0" creationId="{3FA3FBCE-C3A7-8AC2-399D-EB176BED894F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1" creationId="{EAAC908C-A382-A2CA-15ED-75A13477D5D1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2" creationId="{86F4C65F-32A2-C71B-F017-45BA12DE2E03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3" creationId="{77665080-71A9-471F-55D9-B170ED478571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4" creationId="{A27DD8C0-53E3-B92E-CD9B-A12AA81661F8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5" creationId="{70B341C5-2D60-F81F-AE72-142723C77400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6" creationId="{664E83F0-FEDF-EBE2-243B-A86AF4AB86E3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7" creationId="{D5FD5067-44F1-C38C-4110-151CDA0EE4CC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8" creationId="{2EC9A27D-1F83-52AD-62D7-1F37A0B3799E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9" creationId="{27400CA2-9E7B-25BA-F11E-4891AE682BCD}"/>
          </ac:inkMkLst>
        </pc:inkChg>
        <pc:inkChg chg="add del">
          <ac:chgData name="Kokchun Giang" userId="67e2125d-ec8c-4323-9653-9824a2ad815f" providerId="ADAL" clId="{DCC54989-7FD2-5047-809B-27BA7E8DEEE2}" dt="2024-01-25T18:13:59.316" v="1477" actId="9405"/>
          <ac:inkMkLst>
            <pc:docMk/>
            <pc:sldMk cId="740354111" sldId="333"/>
            <ac:inkMk id="911" creationId="{426BB78C-43C4-E7EC-C9BF-8112E0145B38}"/>
          </ac:inkMkLst>
        </pc:inkChg>
        <pc:inkChg chg="add del mod">
          <ac:chgData name="Kokchun Giang" userId="67e2125d-ec8c-4323-9653-9824a2ad815f" providerId="ADAL" clId="{DCC54989-7FD2-5047-809B-27BA7E8DEEE2}" dt="2024-01-25T18:14:02.484" v="1485" actId="9405"/>
          <ac:inkMkLst>
            <pc:docMk/>
            <pc:sldMk cId="740354111" sldId="333"/>
            <ac:inkMk id="912" creationId="{BD3FC1B7-0036-F2E6-2D1C-282956B30583}"/>
          </ac:inkMkLst>
        </pc:inkChg>
        <pc:inkChg chg="add del mod">
          <ac:chgData name="Kokchun Giang" userId="67e2125d-ec8c-4323-9653-9824a2ad815f" providerId="ADAL" clId="{DCC54989-7FD2-5047-809B-27BA7E8DEEE2}" dt="2024-01-25T18:14:02.267" v="1484"/>
          <ac:inkMkLst>
            <pc:docMk/>
            <pc:sldMk cId="740354111" sldId="333"/>
            <ac:inkMk id="913" creationId="{3C2FF7EF-A968-A10A-EE19-098948AE4AA9}"/>
          </ac:inkMkLst>
        </pc:inkChg>
        <pc:inkChg chg="add del">
          <ac:chgData name="Kokchun Giang" userId="67e2125d-ec8c-4323-9653-9824a2ad815f" providerId="ADAL" clId="{DCC54989-7FD2-5047-809B-27BA7E8DEEE2}" dt="2024-01-25T18:14:02.013" v="1481" actId="9405"/>
          <ac:inkMkLst>
            <pc:docMk/>
            <pc:sldMk cId="740354111" sldId="333"/>
            <ac:inkMk id="914" creationId="{06DDE551-D7C2-BE0E-51A4-3B996CF1CCDF}"/>
          </ac:inkMkLst>
        </pc:inkChg>
        <pc:inkChg chg="add mod">
          <ac:chgData name="Kokchun Giang" userId="67e2125d-ec8c-4323-9653-9824a2ad815f" providerId="ADAL" clId="{DCC54989-7FD2-5047-809B-27BA7E8DEEE2}" dt="2024-01-25T18:14:04.888" v="1488"/>
          <ac:inkMkLst>
            <pc:docMk/>
            <pc:sldMk cId="740354111" sldId="333"/>
            <ac:inkMk id="916" creationId="{4C6094F8-6204-8D25-5CFA-502A6E3F7768}"/>
          </ac:inkMkLst>
        </pc:inkChg>
        <pc:inkChg chg="add mod">
          <ac:chgData name="Kokchun Giang" userId="67e2125d-ec8c-4323-9653-9824a2ad815f" providerId="ADAL" clId="{DCC54989-7FD2-5047-809B-27BA7E8DEEE2}" dt="2024-01-25T18:14:04.888" v="1488"/>
          <ac:inkMkLst>
            <pc:docMk/>
            <pc:sldMk cId="740354111" sldId="333"/>
            <ac:inkMk id="917" creationId="{EADFD973-7ED8-6A5C-892B-45D55EC456D8}"/>
          </ac:inkMkLst>
        </pc:inkChg>
        <pc:inkChg chg="add mod">
          <ac:chgData name="Kokchun Giang" userId="67e2125d-ec8c-4323-9653-9824a2ad815f" providerId="ADAL" clId="{DCC54989-7FD2-5047-809B-27BA7E8DEEE2}" dt="2024-01-25T18:14:08.208" v="1493"/>
          <ac:inkMkLst>
            <pc:docMk/>
            <pc:sldMk cId="740354111" sldId="333"/>
            <ac:inkMk id="919" creationId="{29AA43D7-D8E9-29E5-4086-A9C222DCF57C}"/>
          </ac:inkMkLst>
        </pc:inkChg>
        <pc:inkChg chg="add mod">
          <ac:chgData name="Kokchun Giang" userId="67e2125d-ec8c-4323-9653-9824a2ad815f" providerId="ADAL" clId="{DCC54989-7FD2-5047-809B-27BA7E8DEEE2}" dt="2024-01-25T18:14:08.208" v="1493"/>
          <ac:inkMkLst>
            <pc:docMk/>
            <pc:sldMk cId="740354111" sldId="333"/>
            <ac:inkMk id="920" creationId="{676D9075-8E3B-21A8-459A-1AD8040A7060}"/>
          </ac:inkMkLst>
        </pc:inkChg>
        <pc:inkChg chg="add mod">
          <ac:chgData name="Kokchun Giang" userId="67e2125d-ec8c-4323-9653-9824a2ad815f" providerId="ADAL" clId="{DCC54989-7FD2-5047-809B-27BA7E8DEEE2}" dt="2024-01-25T18:14:08.208" v="1493"/>
          <ac:inkMkLst>
            <pc:docMk/>
            <pc:sldMk cId="740354111" sldId="333"/>
            <ac:inkMk id="921" creationId="{05927DCD-1613-23BC-229C-55DC55B40B19}"/>
          </ac:inkMkLst>
        </pc:inkChg>
        <pc:inkChg chg="add mod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2" creationId="{F32DE4E3-96D1-5C72-A2F5-4B4505F048ED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4" creationId="{0625464C-18FF-1B05-ECFB-9A13618D513F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5" creationId="{735D28C3-927D-08CA-A0D5-ADEB5AE437F2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7" creationId="{55BD1CFD-EA06-B396-98D4-01FD759B91A8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8" creationId="{05194FC5-9D12-4C7B-C6FD-D66833222C41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9" creationId="{B3E3CAC6-1992-4886-CC8A-9069A94B30BD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0" creationId="{CC5FBDAE-2B46-A219-AF22-AF6F576C9B49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1" creationId="{864B6F0C-76F0-95C7-E31C-83A2AC56AE2A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2" creationId="{57DAF469-4820-CDAF-03BC-E954DCD5B98C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3" creationId="{89C54A5F-F48B-F731-8BA0-58F12CC0C906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4" creationId="{56882BB7-BCEF-3575-1F08-437D4351C7CE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5" creationId="{9FEBBB5C-30CF-F190-8224-7066DDC2A94A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6" creationId="{4BE865AF-0431-6A2E-E701-705D50564D6D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7" creationId="{F58844D5-42A5-7AB5-C006-1DE41B3B6325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39" creationId="{2B20ED52-7ED0-84C3-067E-088259F3943C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0" creationId="{BBAB8E0A-BD14-55CB-C79D-E3F5D7530257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1" creationId="{ECE8E655-2406-BBE1-1A88-BADA98A7B719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2" creationId="{B175AD5F-3828-4D49-870D-9D869F212FFD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3" creationId="{B71806D3-69D4-BC98-EE06-71C6F34007A4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4" creationId="{D861D6DA-36B0-C3A8-F82D-0B4B63EBA945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5" creationId="{E1E9A2BD-AA34-5B85-02F4-FA7E5BA30B49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6" creationId="{DC72E7BE-CD6D-B119-F131-2304EC0D019F}"/>
          </ac:inkMkLst>
        </pc:inkChg>
        <pc:inkChg chg="add mod topLvl">
          <ac:chgData name="Kokchun Giang" userId="67e2125d-ec8c-4323-9653-9824a2ad815f" providerId="ADAL" clId="{DCC54989-7FD2-5047-809B-27BA7E8DEEE2}" dt="2024-01-25T20:15:42.494" v="2236" actId="164"/>
          <ac:inkMkLst>
            <pc:docMk/>
            <pc:sldMk cId="740354111" sldId="333"/>
            <ac:inkMk id="947" creationId="{0467D385-0F98-4A79-5AA3-E06F47CB5096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8" creationId="{E3016B02-A27C-BB0B-6056-3A09EEE04E64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9" creationId="{A835ACB1-1CD5-AA2E-88CA-15B65E548777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50" creationId="{141AF1C6-82D3-9B23-7239-7CFAF96CF1BD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51" creationId="{C1EC169C-4E09-4309-B568-AB613F7CC356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52" creationId="{ECFC5253-71DF-01CB-4268-DEC0FC725ACE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53" creationId="{D700D7BD-A1EF-7313-40AC-59914C8D9048}"/>
          </ac:inkMkLst>
        </pc:inkChg>
        <pc:inkChg chg="add mod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55" creationId="{95C53095-0E2E-296F-8D4B-D8C5C193151B}"/>
          </ac:inkMkLst>
        </pc:inkChg>
        <pc:inkChg chg="add del">
          <ac:chgData name="Kokchun Giang" userId="67e2125d-ec8c-4323-9653-9824a2ad815f" providerId="ADAL" clId="{DCC54989-7FD2-5047-809B-27BA7E8DEEE2}" dt="2024-01-25T18:14:43.572" v="1531" actId="9405"/>
          <ac:inkMkLst>
            <pc:docMk/>
            <pc:sldMk cId="740354111" sldId="333"/>
            <ac:inkMk id="956" creationId="{CECD00A6-CDD7-8D35-4A51-CE2CFD1691E3}"/>
          </ac:inkMkLst>
        </pc:inkChg>
        <pc:inkChg chg="add del">
          <ac:chgData name="Kokchun Giang" userId="67e2125d-ec8c-4323-9653-9824a2ad815f" providerId="ADAL" clId="{DCC54989-7FD2-5047-809B-27BA7E8DEEE2}" dt="2024-01-25T18:14:42.680" v="1530" actId="9405"/>
          <ac:inkMkLst>
            <pc:docMk/>
            <pc:sldMk cId="740354111" sldId="333"/>
            <ac:inkMk id="957" creationId="{40C6C75E-06E9-C9CA-AAC6-34BEFD3D3E40}"/>
          </ac:inkMkLst>
        </pc:inkChg>
        <pc:inkChg chg="add del">
          <ac:chgData name="Kokchun Giang" userId="67e2125d-ec8c-4323-9653-9824a2ad815f" providerId="ADAL" clId="{DCC54989-7FD2-5047-809B-27BA7E8DEEE2}" dt="2024-01-25T18:14:42.381" v="1529" actId="9405"/>
          <ac:inkMkLst>
            <pc:docMk/>
            <pc:sldMk cId="740354111" sldId="333"/>
            <ac:inkMk id="958" creationId="{F49C4305-ECA9-14C5-06CA-2968DDDC303E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59" creationId="{1C5EB4C2-7280-D9C2-9321-2F067457D05D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0" creationId="{B62FD42D-3864-D6AA-1522-D97F8479F575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1" creationId="{135ED8CC-1154-9ECC-C2E4-FAB22CD3BC9E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2" creationId="{1B779D4A-32BA-175E-0F82-9218476EED60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3" creationId="{3D08324B-1370-42A5-0135-F8C01CD24698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4" creationId="{1841E493-AC02-9E63-44A5-3BEDC69082BB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5" creationId="{0817B4A7-A21E-DCF4-BACF-B5E0725F2547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6" creationId="{73D214E0-3F63-0E1B-ED25-306D9F7850D9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7" creationId="{DC4A51B2-C6C3-FB26-A94E-562394CE61AF}"/>
          </ac:inkMkLst>
        </pc:inkChg>
        <pc:inkChg chg="add mod">
          <ac:chgData name="Kokchun Giang" userId="67e2125d-ec8c-4323-9653-9824a2ad815f" providerId="ADAL" clId="{DCC54989-7FD2-5047-809B-27BA7E8DEEE2}" dt="2024-01-25T18:14:59.479" v="1543"/>
          <ac:inkMkLst>
            <pc:docMk/>
            <pc:sldMk cId="740354111" sldId="333"/>
            <ac:inkMk id="968" creationId="{9ED9CFAB-411A-66A0-A064-E2B55852CF9B}"/>
          </ac:inkMkLst>
        </pc:inkChg>
        <pc:inkChg chg="add mod">
          <ac:chgData name="Kokchun Giang" userId="67e2125d-ec8c-4323-9653-9824a2ad815f" providerId="ADAL" clId="{DCC54989-7FD2-5047-809B-27BA7E8DEEE2}" dt="2024-01-25T18:14:59.479" v="1543"/>
          <ac:inkMkLst>
            <pc:docMk/>
            <pc:sldMk cId="740354111" sldId="333"/>
            <ac:inkMk id="969" creationId="{DAEA81B9-018D-253D-B6F0-32DDE85C33AF}"/>
          </ac:inkMkLst>
        </pc:inkChg>
        <pc:inkChg chg="add del">
          <ac:chgData name="Kokchun Giang" userId="67e2125d-ec8c-4323-9653-9824a2ad815f" providerId="ADAL" clId="{DCC54989-7FD2-5047-809B-27BA7E8DEEE2}" dt="2024-01-25T20:03:42.522" v="1669" actId="478"/>
          <ac:inkMkLst>
            <pc:docMk/>
            <pc:sldMk cId="740354111" sldId="333"/>
            <ac:inkMk id="972" creationId="{128B263E-55D6-150A-CC64-217B5FDE1B56}"/>
          </ac:inkMkLst>
        </pc:inkChg>
        <pc:cxnChg chg="mod">
          <ac:chgData name="Kokchun Giang" userId="67e2125d-ec8c-4323-9653-9824a2ad815f" providerId="ADAL" clId="{DCC54989-7FD2-5047-809B-27BA7E8DEEE2}" dt="2024-01-25T18:06:00.814" v="1032" actId="1076"/>
          <ac:cxnSpMkLst>
            <pc:docMk/>
            <pc:sldMk cId="740354111" sldId="333"/>
            <ac:cxnSpMk id="392" creationId="{1ACB2AC6-FC27-9A24-207D-6E252DEBCCCB}"/>
          </ac:cxnSpMkLst>
        </pc:cxnChg>
        <pc:cxnChg chg="add mod">
          <ac:chgData name="Kokchun Giang" userId="67e2125d-ec8c-4323-9653-9824a2ad815f" providerId="ADAL" clId="{DCC54989-7FD2-5047-809B-27BA7E8DEEE2}" dt="2024-01-25T18:12:53.417" v="1400" actId="1076"/>
          <ac:cxnSpMkLst>
            <pc:docMk/>
            <pc:sldMk cId="740354111" sldId="333"/>
            <ac:cxnSpMk id="839" creationId="{7D00FF58-8229-5483-51BF-EB3ECB34A7AA}"/>
          </ac:cxnSpMkLst>
        </pc:cxnChg>
      </pc:sldChg>
      <pc:sldChg chg="addSp delSp modSp add mod delAnim modAnim">
        <pc:chgData name="Kokchun Giang" userId="67e2125d-ec8c-4323-9653-9824a2ad815f" providerId="ADAL" clId="{DCC54989-7FD2-5047-809B-27BA7E8DEEE2}" dt="2024-01-25T20:14:06.646" v="2219"/>
        <pc:sldMkLst>
          <pc:docMk/>
          <pc:sldMk cId="3308498511" sldId="334"/>
        </pc:sldMkLst>
        <pc:spChg chg="mod">
          <ac:chgData name="Kokchun Giang" userId="67e2125d-ec8c-4323-9653-9824a2ad815f" providerId="ADAL" clId="{DCC54989-7FD2-5047-809B-27BA7E8DEEE2}" dt="2024-01-25T20:13:22.096" v="2211" actId="1076"/>
          <ac:spMkLst>
            <pc:docMk/>
            <pc:sldMk cId="3308498511" sldId="334"/>
            <ac:spMk id="28" creationId="{9D8D3C13-76D9-F889-FC97-C3B4D8DF8166}"/>
          </ac:spMkLst>
        </pc:s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12" creationId="{81DA7909-01D4-7BB4-57DE-9E20CB86C38B}"/>
          </ac:grpSpMkLst>
        </pc:grpChg>
        <pc:grpChg chg="del mod">
          <ac:chgData name="Kokchun Giang" userId="67e2125d-ec8c-4323-9653-9824a2ad815f" providerId="ADAL" clId="{DCC54989-7FD2-5047-809B-27BA7E8DEEE2}" dt="2024-01-25T18:16:04.917" v="1601"/>
          <ac:grpSpMkLst>
            <pc:docMk/>
            <pc:sldMk cId="3308498511" sldId="334"/>
            <ac:grpSpMk id="16" creationId="{77006770-6952-89F8-90E2-51CD58D66F73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19" creationId="{1F1C0758-594E-4C0C-5F2C-DAF3C80F2E30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35" creationId="{60B44398-EFAD-6488-FBC3-A4910A3F940D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39" creationId="{E874B08F-05CF-647A-0215-F41879F153C7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61" creationId="{8E391445-4938-E7CC-32F3-07B02B50DDA5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62" creationId="{047CB13B-E819-816B-3748-4E6994B64FDD}"/>
          </ac:grpSpMkLst>
        </pc:grpChg>
        <pc:grpChg chg="mod">
          <ac:chgData name="Kokchun Giang" userId="67e2125d-ec8c-4323-9653-9824a2ad815f" providerId="ADAL" clId="{DCC54989-7FD2-5047-809B-27BA7E8DEEE2}" dt="2024-01-25T20:07:57.280" v="1909"/>
          <ac:grpSpMkLst>
            <pc:docMk/>
            <pc:sldMk cId="3308498511" sldId="334"/>
            <ac:grpSpMk id="393" creationId="{1976BC76-4E18-ADDE-C90C-D691BC73531E}"/>
          </ac:grpSpMkLst>
        </pc:grpChg>
        <pc:grpChg chg="mod">
          <ac:chgData name="Kokchun Giang" userId="67e2125d-ec8c-4323-9653-9824a2ad815f" providerId="ADAL" clId="{DCC54989-7FD2-5047-809B-27BA7E8DEEE2}" dt="2024-01-25T20:07:57.280" v="1909"/>
          <ac:grpSpMkLst>
            <pc:docMk/>
            <pc:sldMk cId="3308498511" sldId="334"/>
            <ac:grpSpMk id="394" creationId="{43A09824-6749-249A-70A3-B2AC7C268BEB}"/>
          </ac:grpSpMkLst>
        </pc:grpChg>
        <pc:grpChg chg="mod">
          <ac:chgData name="Kokchun Giang" userId="67e2125d-ec8c-4323-9653-9824a2ad815f" providerId="ADAL" clId="{DCC54989-7FD2-5047-809B-27BA7E8DEEE2}" dt="2024-01-25T20:07:57.280" v="1909"/>
          <ac:grpSpMkLst>
            <pc:docMk/>
            <pc:sldMk cId="3308498511" sldId="334"/>
            <ac:grpSpMk id="395" creationId="{DFD3A7DF-D409-27B4-98AD-7A39EE1E5949}"/>
          </ac:grpSpMkLst>
        </pc:grpChg>
        <pc:grpChg chg="mod">
          <ac:chgData name="Kokchun Giang" userId="67e2125d-ec8c-4323-9653-9824a2ad815f" providerId="ADAL" clId="{DCC54989-7FD2-5047-809B-27BA7E8DEEE2}" dt="2024-01-25T20:07:57.280" v="1909"/>
          <ac:grpSpMkLst>
            <pc:docMk/>
            <pc:sldMk cId="3308498511" sldId="334"/>
            <ac:grpSpMk id="396" creationId="{C21B1C94-376E-BF7B-C94E-B3D985C63538}"/>
          </ac:grpSpMkLst>
        </pc:grpChg>
        <pc:grpChg chg="del mod">
          <ac:chgData name="Kokchun Giang" userId="67e2125d-ec8c-4323-9653-9824a2ad815f" providerId="ADAL" clId="{DCC54989-7FD2-5047-809B-27BA7E8DEEE2}" dt="2024-01-25T20:08:52.246" v="2049"/>
          <ac:grpSpMkLst>
            <pc:docMk/>
            <pc:sldMk cId="3308498511" sldId="334"/>
            <ac:grpSpMk id="406" creationId="{FE6B9304-06F4-DC82-ED5C-D69A17A6F1B9}"/>
          </ac:grpSpMkLst>
        </pc:grpChg>
        <pc:grpChg chg="mod">
          <ac:chgData name="Kokchun Giang" userId="67e2125d-ec8c-4323-9653-9824a2ad815f" providerId="ADAL" clId="{DCC54989-7FD2-5047-809B-27BA7E8DEEE2}" dt="2024-01-25T20:08:06.888" v="1933"/>
          <ac:grpSpMkLst>
            <pc:docMk/>
            <pc:sldMk cId="3308498511" sldId="334"/>
            <ac:grpSpMk id="423" creationId="{579100B9-2D14-3417-4D9F-6665EDF5F20A}"/>
          </ac:grpSpMkLst>
        </pc:grpChg>
        <pc:grpChg chg="mod">
          <ac:chgData name="Kokchun Giang" userId="67e2125d-ec8c-4323-9653-9824a2ad815f" providerId="ADAL" clId="{DCC54989-7FD2-5047-809B-27BA7E8DEEE2}" dt="2024-01-25T20:08:06.888" v="1933"/>
          <ac:grpSpMkLst>
            <pc:docMk/>
            <pc:sldMk cId="3308498511" sldId="334"/>
            <ac:grpSpMk id="424" creationId="{8DB48F46-116A-5466-7F8E-83BAA570A74B}"/>
          </ac:grpSpMkLst>
        </pc:grpChg>
        <pc:grpChg chg="del mod">
          <ac:chgData name="Kokchun Giang" userId="67e2125d-ec8c-4323-9653-9824a2ad815f" providerId="ADAL" clId="{DCC54989-7FD2-5047-809B-27BA7E8DEEE2}" dt="2024-01-25T20:08:51.231" v="1987"/>
          <ac:grpSpMkLst>
            <pc:docMk/>
            <pc:sldMk cId="3308498511" sldId="334"/>
            <ac:grpSpMk id="430" creationId="{ABD2459C-5191-95FE-7612-92AF813013A5}"/>
          </ac:grpSpMkLst>
        </pc:grpChg>
        <pc:grpChg chg="del mod">
          <ac:chgData name="Kokchun Giang" userId="67e2125d-ec8c-4323-9653-9824a2ad815f" providerId="ADAL" clId="{DCC54989-7FD2-5047-809B-27BA7E8DEEE2}" dt="2024-01-25T20:08:51.244" v="2011"/>
          <ac:grpSpMkLst>
            <pc:docMk/>
            <pc:sldMk cId="3308498511" sldId="334"/>
            <ac:grpSpMk id="445" creationId="{0DACCBA4-DA58-582B-F420-2BD2C353FF59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448" creationId="{0DBC9E69-C8CD-2239-D269-EE0E74BFD960}"/>
          </ac:grpSpMkLst>
        </pc:grpChg>
        <pc:grpChg chg="del mod">
          <ac:chgData name="Kokchun Giang" userId="67e2125d-ec8c-4323-9653-9824a2ad815f" providerId="ADAL" clId="{DCC54989-7FD2-5047-809B-27BA7E8DEEE2}" dt="2024-01-25T18:16:44.107" v="1667"/>
          <ac:grpSpMkLst>
            <pc:docMk/>
            <pc:sldMk cId="3308498511" sldId="334"/>
            <ac:grpSpMk id="452" creationId="{B2BF228C-B1E4-D024-F24A-F2B176ACBCE8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464" creationId="{6534641B-8234-348D-96D0-94F921007283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474" creationId="{7BF182FE-B93B-C8E2-CC5B-0CD5813EC9D5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475" creationId="{26AB740B-599E-284D-09E8-04701F0AF788}"/>
          </ac:grpSpMkLst>
        </pc:grpChg>
        <pc:grpChg chg="mod">
          <ac:chgData name="Kokchun Giang" userId="67e2125d-ec8c-4323-9653-9824a2ad815f" providerId="ADAL" clId="{DCC54989-7FD2-5047-809B-27BA7E8DEEE2}" dt="2024-01-25T20:05:17.691" v="1683"/>
          <ac:grpSpMkLst>
            <pc:docMk/>
            <pc:sldMk cId="3308498511" sldId="334"/>
            <ac:grpSpMk id="490" creationId="{E470FD5D-21D7-0EE8-340A-E7C1EE6FE96C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493" creationId="{B9212CA3-D08C-7447-4212-1AE293DE40FE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495" creationId="{00CDA30A-C968-8151-2E1F-8FA69C5812FA}"/>
          </ac:grpSpMkLst>
        </pc:grpChg>
        <pc:grpChg chg="add del mod">
          <ac:chgData name="Kokchun Giang" userId="67e2125d-ec8c-4323-9653-9824a2ad815f" providerId="ADAL" clId="{DCC54989-7FD2-5047-809B-27BA7E8DEEE2}" dt="2024-01-25T20:05:48.145" v="1704"/>
          <ac:grpSpMkLst>
            <pc:docMk/>
            <pc:sldMk cId="3308498511" sldId="334"/>
            <ac:grpSpMk id="498" creationId="{E302C7B4-1FAC-ECD9-C0A6-283A799C5586}"/>
          </ac:grpSpMkLst>
        </pc:grpChg>
        <pc:grpChg chg="mod">
          <ac:chgData name="Kokchun Giang" userId="67e2125d-ec8c-4323-9653-9824a2ad815f" providerId="ADAL" clId="{DCC54989-7FD2-5047-809B-27BA7E8DEEE2}" dt="2024-01-25T20:05:47.330" v="1700"/>
          <ac:grpSpMkLst>
            <pc:docMk/>
            <pc:sldMk cId="3308498511" sldId="334"/>
            <ac:grpSpMk id="502" creationId="{8C7E5394-028F-03DB-44B8-EA316135271E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509" creationId="{1C7713FA-1BBB-C0D7-F4FE-CEB3486030C1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14" creationId="{5ADBD110-C7E3-099D-B2C8-A9B95E7B4875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32" creationId="{9A93DE69-A322-D8C8-2950-17D98BF02242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33" creationId="{92E9F066-6C30-6D48-3286-59A8B7F03982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34" creationId="{524B30D1-0D31-6923-ECBB-442D450C9D1C}"/>
          </ac:grpSpMkLst>
        </pc:grpChg>
        <pc:grpChg chg="del mod">
          <ac:chgData name="Kokchun Giang" userId="67e2125d-ec8c-4323-9653-9824a2ad815f" providerId="ADAL" clId="{DCC54989-7FD2-5047-809B-27BA7E8DEEE2}" dt="2024-01-25T20:06:05.690" v="1749"/>
          <ac:grpSpMkLst>
            <pc:docMk/>
            <pc:sldMk cId="3308498511" sldId="334"/>
            <ac:grpSpMk id="547" creationId="{FC7AE012-897A-703B-7915-A45536B3AF24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49" creationId="{6364EC8C-8865-136A-B3F6-073C5FEEF771}"/>
          </ac:grpSpMkLst>
        </pc:grpChg>
        <pc:grpChg chg="mod">
          <ac:chgData name="Kokchun Giang" userId="67e2125d-ec8c-4323-9653-9824a2ad815f" providerId="ADAL" clId="{DCC54989-7FD2-5047-809B-27BA7E8DEEE2}" dt="2024-01-25T20:06:42.078" v="1771"/>
          <ac:grpSpMkLst>
            <pc:docMk/>
            <pc:sldMk cId="3308498511" sldId="334"/>
            <ac:grpSpMk id="559" creationId="{DC3B7949-651D-A200-E7DE-EDCEA15A7A48}"/>
          </ac:grpSpMkLst>
        </pc:grpChg>
        <pc:grpChg chg="mod">
          <ac:chgData name="Kokchun Giang" userId="67e2125d-ec8c-4323-9653-9824a2ad815f" providerId="ADAL" clId="{DCC54989-7FD2-5047-809B-27BA7E8DEEE2}" dt="2024-01-25T20:06:24.054" v="1766"/>
          <ac:grpSpMkLst>
            <pc:docMk/>
            <pc:sldMk cId="3308498511" sldId="334"/>
            <ac:grpSpMk id="564" creationId="{D959FB4B-C91F-EEEA-88D7-FB3EECF6A2D5}"/>
          </ac:grpSpMkLst>
        </pc:grpChg>
        <pc:grpChg chg="mod">
          <ac:chgData name="Kokchun Giang" userId="67e2125d-ec8c-4323-9653-9824a2ad815f" providerId="ADAL" clId="{DCC54989-7FD2-5047-809B-27BA7E8DEEE2}" dt="2024-01-25T20:06:24.054" v="1766"/>
          <ac:grpSpMkLst>
            <pc:docMk/>
            <pc:sldMk cId="3308498511" sldId="334"/>
            <ac:grpSpMk id="565" creationId="{851F1272-9C1E-7E88-3A92-0E0E491D8DBC}"/>
          </ac:grpSpMkLst>
        </pc:grpChg>
        <pc:grpChg chg="mod">
          <ac:chgData name="Kokchun Giang" userId="67e2125d-ec8c-4323-9653-9824a2ad815f" providerId="ADAL" clId="{DCC54989-7FD2-5047-809B-27BA7E8DEEE2}" dt="2024-01-25T20:06:50.710" v="1786"/>
          <ac:grpSpMkLst>
            <pc:docMk/>
            <pc:sldMk cId="3308498511" sldId="334"/>
            <ac:grpSpMk id="570" creationId="{2E1971FC-1557-EFBF-C78E-9E56FC867266}"/>
          </ac:grpSpMkLst>
        </pc:grpChg>
        <pc:grpChg chg="del mod">
          <ac:chgData name="Kokchun Giang" userId="67e2125d-ec8c-4323-9653-9824a2ad815f" providerId="ADAL" clId="{DCC54989-7FD2-5047-809B-27BA7E8DEEE2}" dt="2024-01-25T20:08:51.242" v="2007"/>
          <ac:grpSpMkLst>
            <pc:docMk/>
            <pc:sldMk cId="3308498511" sldId="334"/>
            <ac:grpSpMk id="584" creationId="{161639C2-511D-FD5E-4638-24BFFAC67C54}"/>
          </ac:grpSpMkLst>
        </pc:grpChg>
        <pc:grpChg chg="del mod">
          <ac:chgData name="Kokchun Giang" userId="67e2125d-ec8c-4323-9653-9824a2ad815f" providerId="ADAL" clId="{DCC54989-7FD2-5047-809B-27BA7E8DEEE2}" dt="2024-01-25T20:08:56.755" v="2064"/>
          <ac:grpSpMkLst>
            <pc:docMk/>
            <pc:sldMk cId="3308498511" sldId="334"/>
            <ac:grpSpMk id="585" creationId="{0A35189C-9775-E59A-FD28-0A4ABF6719F9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590" creationId="{00A06330-574E-A3FF-018B-5D2235C698F2}"/>
          </ac:grpSpMkLst>
        </pc:grpChg>
        <pc:grpChg chg="del mod">
          <ac:chgData name="Kokchun Giang" userId="67e2125d-ec8c-4323-9653-9824a2ad815f" providerId="ADAL" clId="{DCC54989-7FD2-5047-809B-27BA7E8DEEE2}" dt="2024-01-25T20:08:51.230" v="1985"/>
          <ac:grpSpMkLst>
            <pc:docMk/>
            <pc:sldMk cId="3308498511" sldId="334"/>
            <ac:grpSpMk id="593" creationId="{217A1E3C-47A0-6EE6-3751-58C03BD136F2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09" creationId="{76973C88-03CE-AEE0-F0EE-BB88279EA893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10" creationId="{B8689054-7216-7CCD-6C1B-324A2EAC9599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18" creationId="{A21B2FAB-4F4D-02CE-C677-506A21778A87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24" creationId="{36B1284B-C98D-B5C0-5064-33E4EED4E9FF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44" creationId="{9620B11C-C1B5-EEBC-B2FA-25D2989C6F0D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49" creationId="{5ED03F24-18B9-FAED-4F6E-DD2B1FC2CA11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61" creationId="{5A12F86F-31C6-2AC2-D9B9-89E666AD37A0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62" creationId="{CD7083A6-B0B8-3B57-40F3-A0AE9540B912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75" creationId="{61174588-5995-A300-760F-F0CA74770D8A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92" creationId="{ED42AF23-90A4-18D9-860F-60A68176FF28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09" creationId="{D5F9E6FD-7EB0-F119-82FC-72DD0E25E345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10" creationId="{006437F4-FE65-588C-32E4-73C2D20674B2}"/>
          </ac:grpSpMkLst>
        </pc:grpChg>
        <pc:grpChg chg="del mod">
          <ac:chgData name="Kokchun Giang" userId="67e2125d-ec8c-4323-9653-9824a2ad815f" providerId="ADAL" clId="{DCC54989-7FD2-5047-809B-27BA7E8DEEE2}" dt="2024-01-25T20:08:56.749" v="2058"/>
          <ac:grpSpMkLst>
            <pc:docMk/>
            <pc:sldMk cId="3308498511" sldId="334"/>
            <ac:grpSpMk id="728" creationId="{B08165C1-B860-D5C0-03A7-B78C86723F50}"/>
          </ac:grpSpMkLst>
        </pc:grpChg>
        <pc:grpChg chg="del mod">
          <ac:chgData name="Kokchun Giang" userId="67e2125d-ec8c-4323-9653-9824a2ad815f" providerId="ADAL" clId="{DCC54989-7FD2-5047-809B-27BA7E8DEEE2}" dt="2024-01-25T20:08:56.758" v="2068"/>
          <ac:grpSpMkLst>
            <pc:docMk/>
            <pc:sldMk cId="3308498511" sldId="334"/>
            <ac:grpSpMk id="729" creationId="{E3933286-162C-E910-F2DE-CAE5EE1F978B}"/>
          </ac:grpSpMkLst>
        </pc:grpChg>
        <pc:grpChg chg="del mod">
          <ac:chgData name="Kokchun Giang" userId="67e2125d-ec8c-4323-9653-9824a2ad815f" providerId="ADAL" clId="{DCC54989-7FD2-5047-809B-27BA7E8DEEE2}" dt="2024-01-25T20:08:56.757" v="2066"/>
          <ac:grpSpMkLst>
            <pc:docMk/>
            <pc:sldMk cId="3308498511" sldId="334"/>
            <ac:grpSpMk id="741" creationId="{89BAE42D-FC39-84EF-C8CB-921677C152DE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42" creationId="{24377F0B-72EC-23B6-01E2-22E2CAC9F849}"/>
          </ac:grpSpMkLst>
        </pc:grpChg>
        <pc:grpChg chg="mod">
          <ac:chgData name="Kokchun Giang" userId="67e2125d-ec8c-4323-9653-9824a2ad815f" providerId="ADAL" clId="{DCC54989-7FD2-5047-809B-27BA7E8DEEE2}" dt="2024-01-25T20:07:41.270" v="1873"/>
          <ac:grpSpMkLst>
            <pc:docMk/>
            <pc:sldMk cId="3308498511" sldId="334"/>
            <ac:grpSpMk id="747" creationId="{07FC0375-A047-03CC-1950-6526B57898AC}"/>
          </ac:grpSpMkLst>
        </pc:grpChg>
        <pc:grpChg chg="mod">
          <ac:chgData name="Kokchun Giang" userId="67e2125d-ec8c-4323-9653-9824a2ad815f" providerId="ADAL" clId="{DCC54989-7FD2-5047-809B-27BA7E8DEEE2}" dt="2024-01-25T20:07:49.491" v="1888"/>
          <ac:grpSpMkLst>
            <pc:docMk/>
            <pc:sldMk cId="3308498511" sldId="334"/>
            <ac:grpSpMk id="757" creationId="{40C1CEDF-EA7A-FE29-B3B2-37B77154C573}"/>
          </ac:grpSpMkLst>
        </pc:grpChg>
        <pc:grpChg chg="mod">
          <ac:chgData name="Kokchun Giang" userId="67e2125d-ec8c-4323-9653-9824a2ad815f" providerId="ADAL" clId="{DCC54989-7FD2-5047-809B-27BA7E8DEEE2}" dt="2024-01-25T20:07:49.491" v="1888"/>
          <ac:grpSpMkLst>
            <pc:docMk/>
            <pc:sldMk cId="3308498511" sldId="334"/>
            <ac:grpSpMk id="758" creationId="{7C404B36-883B-E709-3AA4-3C3D70FC38E5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65" creationId="{D50AA54E-F15D-0114-3CC6-B1A1AF8D90AA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77" creationId="{68FD7A45-30F3-63D5-41F5-7882168F2D8C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88" creationId="{1636408C-E4CA-CD33-6958-BC821D8367A2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89" creationId="{FB767E78-A775-32D3-433B-E9600E38EE5A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90" creationId="{0C1235A2-DCD6-5210-4A46-49643DF051AA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98" creationId="{42FE9167-2BB7-9F7E-F77E-DE0BECE40E13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99" creationId="{4BBB678C-CFBF-5A5E-C8D8-1FC4F4BCD814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10" creationId="{CEDDF945-8332-DD67-8231-00EDCC785965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29" creationId="{15CB0899-9640-7CC0-A2C8-D8A85E8EE000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31" creationId="{A5C98277-668D-8F23-7E6E-AAE85DB6CDA3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38" creationId="{446A8D7A-8F15-6DC9-A102-8014E37CB186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52" creationId="{715B1D43-9B4E-EEFD-40A0-7AA28FE6A793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59" creationId="{7802067D-8E0C-67F7-98DA-DA68D6381999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69" creationId="{02128E3D-510D-BF23-A844-975F7D44D9F5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76" creationId="{54D3831E-F448-EEF8-B0B3-6EAA9BDCD47C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95" creationId="{6ED518D9-311A-3949-0440-D8B69B455041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96" creationId="{1EACFA11-E95D-97A2-B3EE-65A7EA71AFC0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10" creationId="{158298B8-694E-4C2E-0C9C-0D4972183AAF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18" creationId="{0E97EF0A-0D76-A941-E3A9-35C1008C168E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23" creationId="{FC0A394F-046C-5B69-C8D4-C1283C064AE3}"/>
          </ac:grpSpMkLst>
        </pc:grpChg>
        <pc:grpChg chg="del mod">
          <ac:chgData name="Kokchun Giang" userId="67e2125d-ec8c-4323-9653-9824a2ad815f" providerId="ADAL" clId="{DCC54989-7FD2-5047-809B-27BA7E8DEEE2}" dt="2024-01-25T18:16:29.299" v="1650"/>
          <ac:grpSpMkLst>
            <pc:docMk/>
            <pc:sldMk cId="3308498511" sldId="334"/>
            <ac:grpSpMk id="957" creationId="{68FF6D7E-D7D7-AB08-70AA-BCBA5DA48826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70" creationId="{A4FDB3DB-6496-155B-45C4-F48FE5509428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71" creationId="{833E52BC-0827-1238-26C0-DA5DFDEE2E96}"/>
          </ac:grpSpMkLst>
        </pc:grpChg>
        <pc:grpChg chg="del mod">
          <ac:chgData name="Kokchun Giang" userId="67e2125d-ec8c-4323-9653-9824a2ad815f" providerId="ADAL" clId="{DCC54989-7FD2-5047-809B-27BA7E8DEEE2}" dt="2024-01-25T20:08:51.244" v="2012"/>
          <ac:grpSpMkLst>
            <pc:docMk/>
            <pc:sldMk cId="3308498511" sldId="334"/>
            <ac:grpSpMk id="975" creationId="{67E82539-A21F-2118-4A7D-BA392D56F946}"/>
          </ac:grpSpMkLst>
        </pc:grpChg>
        <pc:grpChg chg="del mod">
          <ac:chgData name="Kokchun Giang" userId="67e2125d-ec8c-4323-9653-9824a2ad815f" providerId="ADAL" clId="{DCC54989-7FD2-5047-809B-27BA7E8DEEE2}" dt="2024-01-25T20:08:51.247" v="2017"/>
          <ac:grpSpMkLst>
            <pc:docMk/>
            <pc:sldMk cId="3308498511" sldId="334"/>
            <ac:grpSpMk id="984" creationId="{40B10AAB-9EFD-8BCF-5D9A-242858364078}"/>
          </ac:grpSpMkLst>
        </pc:grpChg>
        <pc:grpChg chg="del mod">
          <ac:chgData name="Kokchun Giang" userId="67e2125d-ec8c-4323-9653-9824a2ad815f" providerId="ADAL" clId="{DCC54989-7FD2-5047-809B-27BA7E8DEEE2}" dt="2024-01-25T20:08:51.248" v="2019"/>
          <ac:grpSpMkLst>
            <pc:docMk/>
            <pc:sldMk cId="3308498511" sldId="334"/>
            <ac:grpSpMk id="996" creationId="{E3FA17FE-C97E-28A2-9D01-69EFEA09403E}"/>
          </ac:grpSpMkLst>
        </pc:grpChg>
        <pc:grpChg chg="del mod">
          <ac:chgData name="Kokchun Giang" userId="67e2125d-ec8c-4323-9653-9824a2ad815f" providerId="ADAL" clId="{DCC54989-7FD2-5047-809B-27BA7E8DEEE2}" dt="2024-01-25T20:08:51.242" v="2008"/>
          <ac:grpSpMkLst>
            <pc:docMk/>
            <pc:sldMk cId="3308498511" sldId="334"/>
            <ac:grpSpMk id="997" creationId="{6A6437A5-FA09-2E3E-34B5-A38FBFBC0EE5}"/>
          </ac:grpSpMkLst>
        </pc:grpChg>
        <pc:grpChg chg="del mod">
          <ac:chgData name="Kokchun Giang" userId="67e2125d-ec8c-4323-9653-9824a2ad815f" providerId="ADAL" clId="{DCC54989-7FD2-5047-809B-27BA7E8DEEE2}" dt="2024-01-25T20:08:51.246" v="2015"/>
          <ac:grpSpMkLst>
            <pc:docMk/>
            <pc:sldMk cId="3308498511" sldId="334"/>
            <ac:grpSpMk id="998" creationId="{8B4144A7-AF98-34A9-A69A-16BACAEC93AA}"/>
          </ac:grpSpMkLst>
        </pc:grpChg>
        <pc:grpChg chg="del mod">
          <ac:chgData name="Kokchun Giang" userId="67e2125d-ec8c-4323-9653-9824a2ad815f" providerId="ADAL" clId="{DCC54989-7FD2-5047-809B-27BA7E8DEEE2}" dt="2024-01-25T20:08:51.245" v="2013"/>
          <ac:grpSpMkLst>
            <pc:docMk/>
            <pc:sldMk cId="3308498511" sldId="334"/>
            <ac:grpSpMk id="1014" creationId="{719E3275-5CCA-F0F2-5FB2-4D492AAAC78D}"/>
          </ac:grpSpMkLst>
        </pc:grpChg>
        <pc:grpChg chg="del mod">
          <ac:chgData name="Kokchun Giang" userId="67e2125d-ec8c-4323-9653-9824a2ad815f" providerId="ADAL" clId="{DCC54989-7FD2-5047-809B-27BA7E8DEEE2}" dt="2024-01-25T20:08:51.250" v="2022"/>
          <ac:grpSpMkLst>
            <pc:docMk/>
            <pc:sldMk cId="3308498511" sldId="334"/>
            <ac:grpSpMk id="1015" creationId="{01B0C378-C35A-EA18-27CA-83F9BC736AFE}"/>
          </ac:grpSpMkLst>
        </pc:grpChg>
        <pc:grpChg chg="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024" creationId="{30660EDD-2971-29A5-66DE-41A65261903F}"/>
          </ac:grpSpMkLst>
        </pc:grpChg>
        <pc:grpChg chg="del mod">
          <ac:chgData name="Kokchun Giang" userId="67e2125d-ec8c-4323-9653-9824a2ad815f" providerId="ADAL" clId="{DCC54989-7FD2-5047-809B-27BA7E8DEEE2}" dt="2024-01-25T20:09:24.063" v="2119"/>
          <ac:grpSpMkLst>
            <pc:docMk/>
            <pc:sldMk cId="3308498511" sldId="334"/>
            <ac:grpSpMk id="1039" creationId="{A980A097-7260-FFD6-5E5A-4EFDB68445D2}"/>
          </ac:grpSpMkLst>
        </pc:grpChg>
        <pc:grpChg chg="del mod">
          <ac:chgData name="Kokchun Giang" userId="67e2125d-ec8c-4323-9653-9824a2ad815f" providerId="ADAL" clId="{DCC54989-7FD2-5047-809B-27BA7E8DEEE2}" dt="2024-01-25T20:09:24.063" v="2119"/>
          <ac:grpSpMkLst>
            <pc:docMk/>
            <pc:sldMk cId="3308498511" sldId="334"/>
            <ac:grpSpMk id="1040" creationId="{A311207B-FBD4-FEF2-C291-2E0AD9A5448D}"/>
          </ac:grpSpMkLst>
        </pc:grpChg>
        <pc:grpChg chg="del mod">
          <ac:chgData name="Kokchun Giang" userId="67e2125d-ec8c-4323-9653-9824a2ad815f" providerId="ADAL" clId="{DCC54989-7FD2-5047-809B-27BA7E8DEEE2}" dt="2024-01-25T20:09:24.063" v="2119"/>
          <ac:grpSpMkLst>
            <pc:docMk/>
            <pc:sldMk cId="3308498511" sldId="334"/>
            <ac:grpSpMk id="1041" creationId="{91E9D407-C7E9-C419-9D59-A71F9295EEFC}"/>
          </ac:grpSpMkLst>
        </pc:grpChg>
        <pc:grpChg chg="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060" creationId="{FEA8AD54-9CFD-C6B2-73A5-7C17CA8A78A6}"/>
          </ac:grpSpMkLst>
        </pc:grpChg>
        <pc:grpChg chg="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071" creationId="{CFA01B7E-7570-13E3-04B1-8E214C012310}"/>
          </ac:grpSpMkLst>
        </pc:grpChg>
        <pc:grpChg chg="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072" creationId="{CD885B3C-9BD7-D8CD-EF02-2EFF1AD106DA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076" creationId="{D031E3C8-D530-77DB-CB21-CD7077BE6482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087" creationId="{7AC14D6A-2D32-C8F6-93A7-C2891DB42D8A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088" creationId="{4FFDB34E-BB94-D5A6-B7E5-19F13FE88AA2}"/>
          </ac:grpSpMkLst>
        </pc:grpChg>
        <pc:grpChg chg="del mod">
          <ac:chgData name="Kokchun Giang" userId="67e2125d-ec8c-4323-9653-9824a2ad815f" providerId="ADAL" clId="{DCC54989-7FD2-5047-809B-27BA7E8DEEE2}" dt="2024-01-25T20:09:55.145" v="2167"/>
          <ac:grpSpMkLst>
            <pc:docMk/>
            <pc:sldMk cId="3308498511" sldId="334"/>
            <ac:grpSpMk id="1100" creationId="{D938A107-8B89-7F54-8095-FC52D4AA564C}"/>
          </ac:grpSpMkLst>
        </pc:grpChg>
        <pc:grpChg chg="del mod">
          <ac:chgData name="Kokchun Giang" userId="67e2125d-ec8c-4323-9653-9824a2ad815f" providerId="ADAL" clId="{DCC54989-7FD2-5047-809B-27BA7E8DEEE2}" dt="2024-01-25T20:09:55.145" v="2167"/>
          <ac:grpSpMkLst>
            <pc:docMk/>
            <pc:sldMk cId="3308498511" sldId="334"/>
            <ac:grpSpMk id="1101" creationId="{B7ECC65F-1473-001F-97BE-55D59ABBED61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111" creationId="{25141FF5-30C1-18F9-9617-072818E302BA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123" creationId="{48A93781-39E4-D5D0-05DA-EADFA0423854}"/>
          </ac:grpSpMkLst>
        </pc:grpChg>
        <pc:grpChg chg="add 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1124" creationId="{12B0C7C7-31DF-6529-D3B6-1F338ADDD4B4}"/>
          </ac:grpSpMkLst>
        </pc:grpChg>
        <pc:grpChg chg="add 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1125" creationId="{28982053-F945-2FAB-A104-9B3AA855236C}"/>
          </ac:grpSpMkLst>
        </pc:grpChg>
        <pc:grpChg chg="add 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126" creationId="{7F460CC4-28AB-A6D5-E9D5-50039179425A}"/>
          </ac:grpSpMkLst>
        </pc:grpChg>
        <pc:grpChg chg="add 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127" creationId="{C441D0B0-1D7F-4248-F0CF-A46D1DD232F1}"/>
          </ac:grpSpMkLst>
        </pc:grpChg>
        <pc:inkChg chg="add mod">
          <ac:chgData name="Kokchun Giang" userId="67e2125d-ec8c-4323-9653-9824a2ad815f" providerId="ADAL" clId="{DCC54989-7FD2-5047-809B-27BA7E8DEEE2}" dt="2024-01-25T20:13:06.198" v="2208" actId="164"/>
          <ac:inkMkLst>
            <pc:docMk/>
            <pc:sldMk cId="3308498511" sldId="334"/>
            <ac:inkMk id="2" creationId="{175D037C-2FD3-214F-F85B-B19CC30B0671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3" creationId="{ADFE1AF6-AB02-EA03-D101-793E133C5EDE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4" creationId="{52956BEE-E1D3-8A13-1F8F-ED3B8E05C0AF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5" creationId="{6C2B81B4-E5F2-29B8-4F09-9648D5227BC1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6" creationId="{F25067FE-834A-4B9D-4F4A-77BA125FDF19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7" creationId="{31A0FB4F-6FC3-817E-9E9F-B732D1A0169D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8" creationId="{6C4DADA7-A743-E859-ACE6-ABEBFFB23B44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9" creationId="{9088C97E-6F02-DB3E-0A7C-A3349CA4C796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10" creationId="{ACC8FF3A-1C43-2AB7-6CB5-621ED7F12E29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11" creationId="{2D8E9F1F-6277-FFFC-197E-EA4B4E4278E6}"/>
          </ac:inkMkLst>
        </pc:inkChg>
        <pc:inkChg chg="add mod">
          <ac:chgData name="Kokchun Giang" userId="67e2125d-ec8c-4323-9653-9824a2ad815f" providerId="ADAL" clId="{DCC54989-7FD2-5047-809B-27BA7E8DEEE2}" dt="2024-01-25T18:16:04.917" v="1601"/>
          <ac:inkMkLst>
            <pc:docMk/>
            <pc:sldMk cId="3308498511" sldId="334"/>
            <ac:inkMk id="13" creationId="{E93AE6B9-9381-D6BD-9071-D20746E18072}"/>
          </ac:inkMkLst>
        </pc:inkChg>
        <pc:inkChg chg="add mod">
          <ac:chgData name="Kokchun Giang" userId="67e2125d-ec8c-4323-9653-9824a2ad815f" providerId="ADAL" clId="{DCC54989-7FD2-5047-809B-27BA7E8DEEE2}" dt="2024-01-25T18:16:04.917" v="1601"/>
          <ac:inkMkLst>
            <pc:docMk/>
            <pc:sldMk cId="3308498511" sldId="334"/>
            <ac:inkMk id="14" creationId="{9344B855-AC72-9337-97BE-83EADE861744}"/>
          </ac:inkMkLst>
        </pc:inkChg>
        <pc:inkChg chg="add mod">
          <ac:chgData name="Kokchun Giang" userId="67e2125d-ec8c-4323-9653-9824a2ad815f" providerId="ADAL" clId="{DCC54989-7FD2-5047-809B-27BA7E8DEEE2}" dt="2024-01-25T18:16:04.917" v="1601"/>
          <ac:inkMkLst>
            <pc:docMk/>
            <pc:sldMk cId="3308498511" sldId="334"/>
            <ac:inkMk id="15" creationId="{EA661867-00E6-D43A-7010-4E4CD0B214EB}"/>
          </ac:inkMkLst>
        </pc:inkChg>
        <pc:inkChg chg="add mod">
          <ac:chgData name="Kokchun Giang" userId="67e2125d-ec8c-4323-9653-9824a2ad815f" providerId="ADAL" clId="{DCC54989-7FD2-5047-809B-27BA7E8DEEE2}" dt="2024-01-25T18:16:04.917" v="1601"/>
          <ac:inkMkLst>
            <pc:docMk/>
            <pc:sldMk cId="3308498511" sldId="334"/>
            <ac:inkMk id="17" creationId="{FB90BBF9-7402-E2E9-BC0A-E9D4B01AB230}"/>
          </ac:inkMkLst>
        </pc:inkChg>
        <pc:inkChg chg="add mod">
          <ac:chgData name="Kokchun Giang" userId="67e2125d-ec8c-4323-9653-9824a2ad815f" providerId="ADAL" clId="{DCC54989-7FD2-5047-809B-27BA7E8DEEE2}" dt="2024-01-25T20:13:06.198" v="2208" actId="164"/>
          <ac:inkMkLst>
            <pc:docMk/>
            <pc:sldMk cId="3308498511" sldId="334"/>
            <ac:inkMk id="18" creationId="{D2EE8598-B12A-5D6E-C8A5-AF3512933B4A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0" creationId="{A30E8412-DFB4-CA49-8F89-5C97E8DF117B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1" creationId="{D567914C-A4E3-9166-D154-4BA09119FB61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2" creationId="{B9FDAD6A-F775-3D6A-49BA-F15405FA6F3B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3" creationId="{A25CAC1B-9D89-7485-71DB-6D437F793D63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4" creationId="{D55B55F3-AD3E-ABE7-4D16-6948E533CA48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5" creationId="{1D44B9BA-4D83-37AA-F5EA-2A5443E70994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6" creationId="{E8DE40E4-5A85-BF06-3AD4-CA7F79858760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7" creationId="{6C2EA8DD-065E-D629-D3E7-BA2BBF50DC90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9" creationId="{02962152-3CB1-B2D9-5059-9AB6D7D4EA24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0" creationId="{D93BD42A-BBBE-029E-68E1-3C76D90CF237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1" creationId="{78BD07F7-FA2A-6EBD-CBC3-1B9695FBA258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2" creationId="{92C07947-FFA4-ABB9-2F59-B7ED621E8E2D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3" creationId="{95CEC32A-7032-FDAC-179F-CF5E5FE699FE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4" creationId="{1FDA5E28-B82C-0D05-A6F1-715B1C94DFC9}"/>
          </ac:inkMkLst>
        </pc:inkChg>
        <pc:inkChg chg="add mod">
          <ac:chgData name="Kokchun Giang" userId="67e2125d-ec8c-4323-9653-9824a2ad815f" providerId="ADAL" clId="{DCC54989-7FD2-5047-809B-27BA7E8DEEE2}" dt="2024-01-25T18:16:13.106" v="1620"/>
          <ac:inkMkLst>
            <pc:docMk/>
            <pc:sldMk cId="3308498511" sldId="334"/>
            <ac:inkMk id="36" creationId="{6F1F9EC0-AE1E-EBCD-D2F4-17AE4439CDA1}"/>
          </ac:inkMkLst>
        </pc:inkChg>
        <pc:inkChg chg="add mod">
          <ac:chgData name="Kokchun Giang" userId="67e2125d-ec8c-4323-9653-9824a2ad815f" providerId="ADAL" clId="{DCC54989-7FD2-5047-809B-27BA7E8DEEE2}" dt="2024-01-25T18:16:13.106" v="1620"/>
          <ac:inkMkLst>
            <pc:docMk/>
            <pc:sldMk cId="3308498511" sldId="334"/>
            <ac:inkMk id="37" creationId="{0AF73772-624D-020B-2AB5-A328A6792C70}"/>
          </ac:inkMkLst>
        </pc:inkChg>
        <pc:inkChg chg="add mod">
          <ac:chgData name="Kokchun Giang" userId="67e2125d-ec8c-4323-9653-9824a2ad815f" providerId="ADAL" clId="{DCC54989-7FD2-5047-809B-27BA7E8DEEE2}" dt="2024-01-25T18:16:13.106" v="1620"/>
          <ac:inkMkLst>
            <pc:docMk/>
            <pc:sldMk cId="3308498511" sldId="334"/>
            <ac:inkMk id="38" creationId="{24BBA2A0-BFA0-8248-44FF-6B8E1E57FB0F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0" creationId="{701CDD08-98E5-736B-0493-53A4C2AD76D9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1" creationId="{71C1D226-78C9-5DD3-2587-7621187E5BC7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2" creationId="{148A601E-7C0E-087B-0052-B498657D5973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3" creationId="{E72CC87C-A84E-2204-964B-63B9E1D9B324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4" creationId="{46342CA8-4EB0-C4C8-0570-42142EAC01C6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5" creationId="{8764E115-8FC6-D89D-E6D4-E570E58FB29E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2" creationId="{CC4835DB-5CE7-2D0E-FBCA-F0E87F371422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3" creationId="{E862B03C-F9A1-B20E-DAC0-91373A2436FC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4" creationId="{8BF4A819-333D-D384-4398-F2076BE853ED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5" creationId="{68FFF1B4-0778-F217-9D31-B46A50E6CB52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6" creationId="{C381A98D-89DB-EF5B-B771-5E35DEEEFEA1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7" creationId="{FA0B53EC-4339-D6AD-E8CF-879E67B6C9FA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8" creationId="{9D6C46A6-7C89-DAC2-4AE3-113260328F82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9" creationId="{2DF830FD-74B3-C011-5096-F1B5E76FAC72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60" creationId="{97FFA5C9-B7A1-B8FB-8732-84C68958AC33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63" creationId="{C5072052-74D7-2E3F-1F0C-F9C4A2CC5B5F}"/>
          </ac:inkMkLst>
        </pc:inkChg>
        <pc:inkChg chg="add del mod">
          <ac:chgData name="Kokchun Giang" userId="67e2125d-ec8c-4323-9653-9824a2ad815f" providerId="ADAL" clId="{DCC54989-7FD2-5047-809B-27BA7E8DEEE2}" dt="2024-01-25T20:08:51.253" v="2025"/>
          <ac:inkMkLst>
            <pc:docMk/>
            <pc:sldMk cId="3308498511" sldId="334"/>
            <ac:inkMk id="384" creationId="{0E06F336-FFB7-ED7A-A0EC-3568BB336E91}"/>
          </ac:inkMkLst>
        </pc:inkChg>
        <pc:inkChg chg="add del mod">
          <ac:chgData name="Kokchun Giang" userId="67e2125d-ec8c-4323-9653-9824a2ad815f" providerId="ADAL" clId="{DCC54989-7FD2-5047-809B-27BA7E8DEEE2}" dt="2024-01-25T20:08:51.234" v="1994"/>
          <ac:inkMkLst>
            <pc:docMk/>
            <pc:sldMk cId="3308498511" sldId="334"/>
            <ac:inkMk id="385" creationId="{7774B7C2-0923-ADA5-DFEA-9FAB47CCF025}"/>
          </ac:inkMkLst>
        </pc:inkChg>
        <pc:inkChg chg="add del mod">
          <ac:chgData name="Kokchun Giang" userId="67e2125d-ec8c-4323-9653-9824a2ad815f" providerId="ADAL" clId="{DCC54989-7FD2-5047-809B-27BA7E8DEEE2}" dt="2024-01-25T20:08:51.225" v="1975"/>
          <ac:inkMkLst>
            <pc:docMk/>
            <pc:sldMk cId="3308498511" sldId="334"/>
            <ac:inkMk id="386" creationId="{98E316CF-2FF1-7238-0C95-B4EB51D8D554}"/>
          </ac:inkMkLst>
        </pc:inkChg>
        <pc:inkChg chg="add del mod">
          <ac:chgData name="Kokchun Giang" userId="67e2125d-ec8c-4323-9653-9824a2ad815f" providerId="ADAL" clId="{DCC54989-7FD2-5047-809B-27BA7E8DEEE2}" dt="2024-01-25T20:08:56.761" v="2073"/>
          <ac:inkMkLst>
            <pc:docMk/>
            <pc:sldMk cId="3308498511" sldId="334"/>
            <ac:inkMk id="387" creationId="{C68BF94F-BD56-1ED6-68D0-CC7919A4ACF7}"/>
          </ac:inkMkLst>
        </pc:inkChg>
        <pc:inkChg chg="add del mod">
          <ac:chgData name="Kokchun Giang" userId="67e2125d-ec8c-4323-9653-9824a2ad815f" providerId="ADAL" clId="{DCC54989-7FD2-5047-809B-27BA7E8DEEE2}" dt="2024-01-25T20:08:56.760" v="2071"/>
          <ac:inkMkLst>
            <pc:docMk/>
            <pc:sldMk cId="3308498511" sldId="334"/>
            <ac:inkMk id="388" creationId="{25C2C7F3-174A-DB98-F4AC-C78DB2CA5079}"/>
          </ac:inkMkLst>
        </pc:inkChg>
        <pc:inkChg chg="add del mod">
          <ac:chgData name="Kokchun Giang" userId="67e2125d-ec8c-4323-9653-9824a2ad815f" providerId="ADAL" clId="{DCC54989-7FD2-5047-809B-27BA7E8DEEE2}" dt="2024-01-25T20:08:52.760" v="2055"/>
          <ac:inkMkLst>
            <pc:docMk/>
            <pc:sldMk cId="3308498511" sldId="334"/>
            <ac:inkMk id="389" creationId="{307C28EF-BBBF-D5C9-B3B8-5484F7586F0C}"/>
          </ac:inkMkLst>
        </pc:inkChg>
        <pc:inkChg chg="add del mod">
          <ac:chgData name="Kokchun Giang" userId="67e2125d-ec8c-4323-9653-9824a2ad815f" providerId="ADAL" clId="{DCC54989-7FD2-5047-809B-27BA7E8DEEE2}" dt="2024-01-25T20:07:57.526" v="1910" actId="9405"/>
          <ac:inkMkLst>
            <pc:docMk/>
            <pc:sldMk cId="3308498511" sldId="334"/>
            <ac:inkMk id="390" creationId="{009CFDC1-754B-03C8-E059-7B7D5152F836}"/>
          </ac:inkMkLst>
        </pc:inkChg>
        <pc:inkChg chg="add del mod">
          <ac:chgData name="Kokchun Giang" userId="67e2125d-ec8c-4323-9653-9824a2ad815f" providerId="ADAL" clId="{DCC54989-7FD2-5047-809B-27BA7E8DEEE2}" dt="2024-01-25T20:07:57.280" v="1909"/>
          <ac:inkMkLst>
            <pc:docMk/>
            <pc:sldMk cId="3308498511" sldId="334"/>
            <ac:inkMk id="391" creationId="{6847607D-417A-09E5-8AED-F025B3497593}"/>
          </ac:inkMkLst>
        </pc:inkChg>
        <pc:inkChg chg="add del mod">
          <ac:chgData name="Kokchun Giang" userId="67e2125d-ec8c-4323-9653-9824a2ad815f" providerId="ADAL" clId="{DCC54989-7FD2-5047-809B-27BA7E8DEEE2}" dt="2024-01-25T20:08:52.247" v="2051"/>
          <ac:inkMkLst>
            <pc:docMk/>
            <pc:sldMk cId="3308498511" sldId="334"/>
            <ac:inkMk id="397" creationId="{36C62A79-280A-0ED5-B742-ECAABC9B1E39}"/>
          </ac:inkMkLst>
        </pc:inkChg>
        <pc:inkChg chg="add del mod">
          <ac:chgData name="Kokchun Giang" userId="67e2125d-ec8c-4323-9653-9824a2ad815f" providerId="ADAL" clId="{DCC54989-7FD2-5047-809B-27BA7E8DEEE2}" dt="2024-01-25T20:08:52.246" v="2049"/>
          <ac:inkMkLst>
            <pc:docMk/>
            <pc:sldMk cId="3308498511" sldId="334"/>
            <ac:inkMk id="398" creationId="{5E3BDC11-5555-F29E-D610-27323FE0C5D5}"/>
          </ac:inkMkLst>
        </pc:inkChg>
        <pc:inkChg chg="add del mod">
          <ac:chgData name="Kokchun Giang" userId="67e2125d-ec8c-4323-9653-9824a2ad815f" providerId="ADAL" clId="{DCC54989-7FD2-5047-809B-27BA7E8DEEE2}" dt="2024-01-25T20:08:51.714" v="2041"/>
          <ac:inkMkLst>
            <pc:docMk/>
            <pc:sldMk cId="3308498511" sldId="334"/>
            <ac:inkMk id="399" creationId="{B6C4098A-974A-D3DE-27EF-43B506FF5EA5}"/>
          </ac:inkMkLst>
        </pc:inkChg>
        <pc:inkChg chg="add del mod">
          <ac:chgData name="Kokchun Giang" userId="67e2125d-ec8c-4323-9653-9824a2ad815f" providerId="ADAL" clId="{DCC54989-7FD2-5047-809B-27BA7E8DEEE2}" dt="2024-01-25T20:08:51.449" v="2036"/>
          <ac:inkMkLst>
            <pc:docMk/>
            <pc:sldMk cId="3308498511" sldId="334"/>
            <ac:inkMk id="400" creationId="{89A6EFB4-DAFE-4E74-3833-EC5D87C6BA31}"/>
          </ac:inkMkLst>
        </pc:inkChg>
        <pc:inkChg chg="add del mod">
          <ac:chgData name="Kokchun Giang" userId="67e2125d-ec8c-4323-9653-9824a2ad815f" providerId="ADAL" clId="{DCC54989-7FD2-5047-809B-27BA7E8DEEE2}" dt="2024-01-25T20:08:51.714" v="2040"/>
          <ac:inkMkLst>
            <pc:docMk/>
            <pc:sldMk cId="3308498511" sldId="334"/>
            <ac:inkMk id="401" creationId="{349FCB92-1DFD-137D-5A68-E7826E3884C1}"/>
          </ac:inkMkLst>
        </pc:inkChg>
        <pc:inkChg chg="add del mod">
          <ac:chgData name="Kokchun Giang" userId="67e2125d-ec8c-4323-9653-9824a2ad815f" providerId="ADAL" clId="{DCC54989-7FD2-5047-809B-27BA7E8DEEE2}" dt="2024-01-25T20:08:51.448" v="2034"/>
          <ac:inkMkLst>
            <pc:docMk/>
            <pc:sldMk cId="3308498511" sldId="334"/>
            <ac:inkMk id="402" creationId="{72CF4D85-02F5-6308-BA68-6818104D8A77}"/>
          </ac:inkMkLst>
        </pc:inkChg>
        <pc:inkChg chg="add del mod">
          <ac:chgData name="Kokchun Giang" userId="67e2125d-ec8c-4323-9653-9824a2ad815f" providerId="ADAL" clId="{DCC54989-7FD2-5047-809B-27BA7E8DEEE2}" dt="2024-01-25T20:08:51.447" v="2032"/>
          <ac:inkMkLst>
            <pc:docMk/>
            <pc:sldMk cId="3308498511" sldId="334"/>
            <ac:inkMk id="403" creationId="{95007858-B8D1-9734-B4B6-AE132CEA5B6A}"/>
          </ac:inkMkLst>
        </pc:inkChg>
        <pc:inkChg chg="add del mod">
          <ac:chgData name="Kokchun Giang" userId="67e2125d-ec8c-4323-9653-9824a2ad815f" providerId="ADAL" clId="{DCC54989-7FD2-5047-809B-27BA7E8DEEE2}" dt="2024-01-25T20:08:51.368" v="2030"/>
          <ac:inkMkLst>
            <pc:docMk/>
            <pc:sldMk cId="3308498511" sldId="334"/>
            <ac:inkMk id="404" creationId="{49105378-9048-55EE-FF3D-76B073A2DE6A}"/>
          </ac:inkMkLst>
        </pc:inkChg>
        <pc:inkChg chg="add del mod">
          <ac:chgData name="Kokchun Giang" userId="67e2125d-ec8c-4323-9653-9824a2ad815f" providerId="ADAL" clId="{DCC54989-7FD2-5047-809B-27BA7E8DEEE2}" dt="2024-01-25T20:08:51.228" v="1982"/>
          <ac:inkMkLst>
            <pc:docMk/>
            <pc:sldMk cId="3308498511" sldId="334"/>
            <ac:inkMk id="405" creationId="{1443DA65-C85D-2ACA-A376-F06D0EDBD243}"/>
          </ac:inkMkLst>
        </pc:inkChg>
        <pc:inkChg chg="add del mod">
          <ac:chgData name="Kokchun Giang" userId="67e2125d-ec8c-4323-9653-9824a2ad815f" providerId="ADAL" clId="{DCC54989-7FD2-5047-809B-27BA7E8DEEE2}" dt="2024-01-25T20:08:52.498" v="2053"/>
          <ac:inkMkLst>
            <pc:docMk/>
            <pc:sldMk cId="3308498511" sldId="334"/>
            <ac:inkMk id="407" creationId="{5C26C8B1-2C97-4559-5A70-E6C5BCFF9E10}"/>
          </ac:inkMkLst>
        </pc:inkChg>
        <pc:inkChg chg="add del mod">
          <ac:chgData name="Kokchun Giang" userId="67e2125d-ec8c-4323-9653-9824a2ad815f" providerId="ADAL" clId="{DCC54989-7FD2-5047-809B-27BA7E8DEEE2}" dt="2024-01-25T20:08:52.244" v="2046"/>
          <ac:inkMkLst>
            <pc:docMk/>
            <pc:sldMk cId="3308498511" sldId="334"/>
            <ac:inkMk id="408" creationId="{A803EA9C-71D7-7254-3C98-55CDCB049F37}"/>
          </ac:inkMkLst>
        </pc:inkChg>
        <pc:inkChg chg="add del mod">
          <ac:chgData name="Kokchun Giang" userId="67e2125d-ec8c-4323-9653-9824a2ad815f" providerId="ADAL" clId="{DCC54989-7FD2-5047-809B-27BA7E8DEEE2}" dt="2024-01-25T20:08:51.976" v="2044"/>
          <ac:inkMkLst>
            <pc:docMk/>
            <pc:sldMk cId="3308498511" sldId="334"/>
            <ac:inkMk id="409" creationId="{A01BF4F8-4C03-7D2B-0879-34DE5C65C074}"/>
          </ac:inkMkLst>
        </pc:inkChg>
        <pc:inkChg chg="add del mod">
          <ac:chgData name="Kokchun Giang" userId="67e2125d-ec8c-4323-9653-9824a2ad815f" providerId="ADAL" clId="{DCC54989-7FD2-5047-809B-27BA7E8DEEE2}" dt="2024-01-25T20:08:51.713" v="2038"/>
          <ac:inkMkLst>
            <pc:docMk/>
            <pc:sldMk cId="3308498511" sldId="334"/>
            <ac:inkMk id="410" creationId="{EE8502B8-A122-CB69-4768-68BAF8754C01}"/>
          </ac:inkMkLst>
        </pc:inkChg>
        <pc:inkChg chg="add del mod">
          <ac:chgData name="Kokchun Giang" userId="67e2125d-ec8c-4323-9653-9824a2ad815f" providerId="ADAL" clId="{DCC54989-7FD2-5047-809B-27BA7E8DEEE2}" dt="2024-01-25T20:08:51.712" v="2037"/>
          <ac:inkMkLst>
            <pc:docMk/>
            <pc:sldMk cId="3308498511" sldId="334"/>
            <ac:inkMk id="411" creationId="{1B2CE5E1-B01C-B25E-2CD5-2E6BCB6AD9EA}"/>
          </ac:inkMkLst>
        </pc:inkChg>
        <pc:inkChg chg="add del mod">
          <ac:chgData name="Kokchun Giang" userId="67e2125d-ec8c-4323-9653-9824a2ad815f" providerId="ADAL" clId="{DCC54989-7FD2-5047-809B-27BA7E8DEEE2}" dt="2024-01-25T20:08:51.449" v="2035"/>
          <ac:inkMkLst>
            <pc:docMk/>
            <pc:sldMk cId="3308498511" sldId="334"/>
            <ac:inkMk id="412" creationId="{2DAC47AD-F86A-C5E0-CA2E-EAB3E4F78EA0}"/>
          </ac:inkMkLst>
        </pc:inkChg>
        <pc:inkChg chg="add del mod">
          <ac:chgData name="Kokchun Giang" userId="67e2125d-ec8c-4323-9653-9824a2ad815f" providerId="ADAL" clId="{DCC54989-7FD2-5047-809B-27BA7E8DEEE2}" dt="2024-01-25T20:08:51.448" v="2033"/>
          <ac:inkMkLst>
            <pc:docMk/>
            <pc:sldMk cId="3308498511" sldId="334"/>
            <ac:inkMk id="419" creationId="{F92A1EF7-D219-8647-53AD-5D757F3257D0}"/>
          </ac:inkMkLst>
        </pc:inkChg>
        <pc:inkChg chg="add del mod">
          <ac:chgData name="Kokchun Giang" userId="67e2125d-ec8c-4323-9653-9824a2ad815f" providerId="ADAL" clId="{DCC54989-7FD2-5047-809B-27BA7E8DEEE2}" dt="2024-01-25T20:08:07.451" v="1935" actId="9405"/>
          <ac:inkMkLst>
            <pc:docMk/>
            <pc:sldMk cId="3308498511" sldId="334"/>
            <ac:inkMk id="420" creationId="{B833799D-74BF-965D-CBB5-B4BDDB3EE2B1}"/>
          </ac:inkMkLst>
        </pc:inkChg>
        <pc:inkChg chg="add del mod">
          <ac:chgData name="Kokchun Giang" userId="67e2125d-ec8c-4323-9653-9824a2ad815f" providerId="ADAL" clId="{DCC54989-7FD2-5047-809B-27BA7E8DEEE2}" dt="2024-01-25T20:08:07.127" v="1934" actId="9405"/>
          <ac:inkMkLst>
            <pc:docMk/>
            <pc:sldMk cId="3308498511" sldId="334"/>
            <ac:inkMk id="421" creationId="{B055EFBE-ACE6-ED4A-E0D4-2A746ACCD53B}"/>
          </ac:inkMkLst>
        </pc:inkChg>
        <pc:inkChg chg="add del mod">
          <ac:chgData name="Kokchun Giang" userId="67e2125d-ec8c-4323-9653-9824a2ad815f" providerId="ADAL" clId="{DCC54989-7FD2-5047-809B-27BA7E8DEEE2}" dt="2024-01-25T20:08:06.888" v="1933"/>
          <ac:inkMkLst>
            <pc:docMk/>
            <pc:sldMk cId="3308498511" sldId="334"/>
            <ac:inkMk id="422" creationId="{700D773C-BA5F-22AA-F5AB-48D93B01CA57}"/>
          </ac:inkMkLst>
        </pc:inkChg>
        <pc:inkChg chg="add del mod">
          <ac:chgData name="Kokchun Giang" userId="67e2125d-ec8c-4323-9653-9824a2ad815f" providerId="ADAL" clId="{DCC54989-7FD2-5047-809B-27BA7E8DEEE2}" dt="2024-01-25T20:08:51.254" v="2027"/>
          <ac:inkMkLst>
            <pc:docMk/>
            <pc:sldMk cId="3308498511" sldId="334"/>
            <ac:inkMk id="425" creationId="{91FE65E5-2653-A81B-5AE5-2C3BFF66DBD8}"/>
          </ac:inkMkLst>
        </pc:inkChg>
        <pc:inkChg chg="add del mod">
          <ac:chgData name="Kokchun Giang" userId="67e2125d-ec8c-4323-9653-9824a2ad815f" providerId="ADAL" clId="{DCC54989-7FD2-5047-809B-27BA7E8DEEE2}" dt="2024-01-25T20:08:51.231" v="1987"/>
          <ac:inkMkLst>
            <pc:docMk/>
            <pc:sldMk cId="3308498511" sldId="334"/>
            <ac:inkMk id="426" creationId="{2DF737FC-0EAC-D564-B978-DBDAD14443A5}"/>
          </ac:inkMkLst>
        </pc:inkChg>
        <pc:inkChg chg="add del mod">
          <ac:chgData name="Kokchun Giang" userId="67e2125d-ec8c-4323-9653-9824a2ad815f" providerId="ADAL" clId="{DCC54989-7FD2-5047-809B-27BA7E8DEEE2}" dt="2024-01-25T20:08:51.219" v="1965"/>
          <ac:inkMkLst>
            <pc:docMk/>
            <pc:sldMk cId="3308498511" sldId="334"/>
            <ac:inkMk id="427" creationId="{284C05B5-B4FF-AB88-CE47-F879B115B9CE}"/>
          </ac:inkMkLst>
        </pc:inkChg>
        <pc:inkChg chg="add del mod">
          <ac:chgData name="Kokchun Giang" userId="67e2125d-ec8c-4323-9653-9824a2ad815f" providerId="ADAL" clId="{DCC54989-7FD2-5047-809B-27BA7E8DEEE2}" dt="2024-01-25T20:08:51.213" v="1956"/>
          <ac:inkMkLst>
            <pc:docMk/>
            <pc:sldMk cId="3308498511" sldId="334"/>
            <ac:inkMk id="428" creationId="{37EF63D4-8B5B-4731-C31F-EB34455DD2C9}"/>
          </ac:inkMkLst>
        </pc:inkChg>
        <pc:inkChg chg="add del mod">
          <ac:chgData name="Kokchun Giang" userId="67e2125d-ec8c-4323-9653-9824a2ad815f" providerId="ADAL" clId="{DCC54989-7FD2-5047-809B-27BA7E8DEEE2}" dt="2024-01-25T20:08:51.227" v="1979"/>
          <ac:inkMkLst>
            <pc:docMk/>
            <pc:sldMk cId="3308498511" sldId="334"/>
            <ac:inkMk id="429" creationId="{17334704-7611-8892-026C-C9F304225AF3}"/>
          </ac:inkMkLst>
        </pc:inkChg>
        <pc:inkChg chg="add del mod">
          <ac:chgData name="Kokchun Giang" userId="67e2125d-ec8c-4323-9653-9824a2ad815f" providerId="ADAL" clId="{DCC54989-7FD2-5047-809B-27BA7E8DEEE2}" dt="2024-01-25T20:08:51.235" v="1995"/>
          <ac:inkMkLst>
            <pc:docMk/>
            <pc:sldMk cId="3308498511" sldId="334"/>
            <ac:inkMk id="431" creationId="{E5011A25-909D-8349-3E84-3B539ACFF88E}"/>
          </ac:inkMkLst>
        </pc:inkChg>
        <pc:inkChg chg="add del mod">
          <ac:chgData name="Kokchun Giang" userId="67e2125d-ec8c-4323-9653-9824a2ad815f" providerId="ADAL" clId="{DCC54989-7FD2-5047-809B-27BA7E8DEEE2}" dt="2024-01-25T20:08:51.222" v="1970"/>
          <ac:inkMkLst>
            <pc:docMk/>
            <pc:sldMk cId="3308498511" sldId="334"/>
            <ac:inkMk id="432" creationId="{ADCC210E-B4A2-6FCC-6DFB-9586E9A1C231}"/>
          </ac:inkMkLst>
        </pc:inkChg>
        <pc:inkChg chg="add del mod">
          <ac:chgData name="Kokchun Giang" userId="67e2125d-ec8c-4323-9653-9824a2ad815f" providerId="ADAL" clId="{DCC54989-7FD2-5047-809B-27BA7E8DEEE2}" dt="2024-01-25T20:08:51.239" v="2002"/>
          <ac:inkMkLst>
            <pc:docMk/>
            <pc:sldMk cId="3308498511" sldId="334"/>
            <ac:inkMk id="433" creationId="{6F23EB93-91ED-DEFF-2979-F0E41F7315E3}"/>
          </ac:inkMkLst>
        </pc:inkChg>
        <pc:inkChg chg="add del mod">
          <ac:chgData name="Kokchun Giang" userId="67e2125d-ec8c-4323-9653-9824a2ad815f" providerId="ADAL" clId="{DCC54989-7FD2-5047-809B-27BA7E8DEEE2}" dt="2024-01-25T20:08:51.234" v="1993"/>
          <ac:inkMkLst>
            <pc:docMk/>
            <pc:sldMk cId="3308498511" sldId="334"/>
            <ac:inkMk id="434" creationId="{D7AB7FC8-8D66-6F6F-9209-8F1F2C42DA1A}"/>
          </ac:inkMkLst>
        </pc:inkChg>
        <pc:inkChg chg="add del mod">
          <ac:chgData name="Kokchun Giang" userId="67e2125d-ec8c-4323-9653-9824a2ad815f" providerId="ADAL" clId="{DCC54989-7FD2-5047-809B-27BA7E8DEEE2}" dt="2024-01-25T20:08:51.238" v="2000"/>
          <ac:inkMkLst>
            <pc:docMk/>
            <pc:sldMk cId="3308498511" sldId="334"/>
            <ac:inkMk id="435" creationId="{37593019-E238-6337-2EA2-B084B5A2A232}"/>
          </ac:inkMkLst>
        </pc:inkChg>
        <pc:inkChg chg="add del mod">
          <ac:chgData name="Kokchun Giang" userId="67e2125d-ec8c-4323-9653-9824a2ad815f" providerId="ADAL" clId="{DCC54989-7FD2-5047-809B-27BA7E8DEEE2}" dt="2024-01-25T20:08:51.232" v="1989"/>
          <ac:inkMkLst>
            <pc:docMk/>
            <pc:sldMk cId="3308498511" sldId="334"/>
            <ac:inkMk id="436" creationId="{E74FFACE-F69B-350C-0A92-F43763283BBD}"/>
          </ac:inkMkLst>
        </pc:inkChg>
        <pc:inkChg chg="add del mod">
          <ac:chgData name="Kokchun Giang" userId="67e2125d-ec8c-4323-9653-9824a2ad815f" providerId="ADAL" clId="{DCC54989-7FD2-5047-809B-27BA7E8DEEE2}" dt="2024-01-25T20:08:51.221" v="1969"/>
          <ac:inkMkLst>
            <pc:docMk/>
            <pc:sldMk cId="3308498511" sldId="334"/>
            <ac:inkMk id="437" creationId="{CD203FB1-91E5-9068-7BF9-858E596770BA}"/>
          </ac:inkMkLst>
        </pc:inkChg>
        <pc:inkChg chg="add del mod">
          <ac:chgData name="Kokchun Giang" userId="67e2125d-ec8c-4323-9653-9824a2ad815f" providerId="ADAL" clId="{DCC54989-7FD2-5047-809B-27BA7E8DEEE2}" dt="2024-01-25T20:08:51.216" v="1960"/>
          <ac:inkMkLst>
            <pc:docMk/>
            <pc:sldMk cId="3308498511" sldId="334"/>
            <ac:inkMk id="438" creationId="{A4848FE2-72CC-2AAF-5078-88DF382A84DD}"/>
          </ac:inkMkLst>
        </pc:inkChg>
        <pc:inkChg chg="add del mod">
          <ac:chgData name="Kokchun Giang" userId="67e2125d-ec8c-4323-9653-9824a2ad815f" providerId="ADAL" clId="{DCC54989-7FD2-5047-809B-27BA7E8DEEE2}" dt="2024-01-25T20:08:51.220" v="1967"/>
          <ac:inkMkLst>
            <pc:docMk/>
            <pc:sldMk cId="3308498511" sldId="334"/>
            <ac:inkMk id="440" creationId="{BF81727D-C0C6-59B9-C17D-466B418DED97}"/>
          </ac:inkMkLst>
        </pc:inkChg>
        <pc:inkChg chg="add del mod">
          <ac:chgData name="Kokchun Giang" userId="67e2125d-ec8c-4323-9653-9824a2ad815f" providerId="ADAL" clId="{DCC54989-7FD2-5047-809B-27BA7E8DEEE2}" dt="2024-01-25T20:08:51.217" v="1962"/>
          <ac:inkMkLst>
            <pc:docMk/>
            <pc:sldMk cId="3308498511" sldId="334"/>
            <ac:inkMk id="441" creationId="{99C9E353-C2C5-0D7D-6F66-BA3FB58FE7E5}"/>
          </ac:inkMkLst>
        </pc:inkChg>
        <pc:inkChg chg="add del mod">
          <ac:chgData name="Kokchun Giang" userId="67e2125d-ec8c-4323-9653-9824a2ad815f" providerId="ADAL" clId="{DCC54989-7FD2-5047-809B-27BA7E8DEEE2}" dt="2024-01-25T20:08:51.255" v="2029"/>
          <ac:inkMkLst>
            <pc:docMk/>
            <pc:sldMk cId="3308498511" sldId="334"/>
            <ac:inkMk id="442" creationId="{FC0B16B6-9FD4-7721-2844-BBA2B72AAB53}"/>
          </ac:inkMkLst>
        </pc:inkChg>
        <pc:inkChg chg="add del mod">
          <ac:chgData name="Kokchun Giang" userId="67e2125d-ec8c-4323-9653-9824a2ad815f" providerId="ADAL" clId="{DCC54989-7FD2-5047-809B-27BA7E8DEEE2}" dt="2024-01-25T20:08:51.244" v="2011"/>
          <ac:inkMkLst>
            <pc:docMk/>
            <pc:sldMk cId="3308498511" sldId="334"/>
            <ac:inkMk id="443" creationId="{28AC10A7-BAE9-6D28-9126-639E1B54505B}"/>
          </ac:inkMkLst>
        </pc:inkChg>
        <pc:inkChg chg="add del mod">
          <ac:chgData name="Kokchun Giang" userId="67e2125d-ec8c-4323-9653-9824a2ad815f" providerId="ADAL" clId="{DCC54989-7FD2-5047-809B-27BA7E8DEEE2}" dt="2024-01-25T20:08:51.223" v="1972"/>
          <ac:inkMkLst>
            <pc:docMk/>
            <pc:sldMk cId="3308498511" sldId="334"/>
            <ac:inkMk id="444" creationId="{2EDF04B8-D89D-004E-364E-4D015D6E457F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446" creationId="{9252CD85-EF71-A8A3-A548-6E1DF447BC35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447" creationId="{B7FE65C3-7329-0197-2750-BDD2FB4B93EC}"/>
          </ac:inkMkLst>
        </pc:inkChg>
        <pc:inkChg chg="add mod">
          <ac:chgData name="Kokchun Giang" userId="67e2125d-ec8c-4323-9653-9824a2ad815f" providerId="ADAL" clId="{DCC54989-7FD2-5047-809B-27BA7E8DEEE2}" dt="2024-01-25T20:13:09.511" v="2209" actId="164"/>
          <ac:inkMkLst>
            <pc:docMk/>
            <pc:sldMk cId="3308498511" sldId="334"/>
            <ac:inkMk id="449" creationId="{8A93F51E-5EA6-C055-809F-5F892336AFFC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0" creationId="{ACBF59AD-372F-7B10-35AB-1CD3652199C2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1" creationId="{B11ABCAE-8A15-4147-C95B-5C28D491B533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3" creationId="{290A36B6-FDB8-0B34-3403-93D1AC12D8F2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4" creationId="{94DB1273-19EF-9298-12C7-ACADA5165448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5" creationId="{0183C4CA-3A0B-E2E3-2366-92C8FE800559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6" creationId="{EF33DE69-E5E8-0EF7-7254-FE860E802A85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7" creationId="{960AAC48-AE2C-670D-35C9-A4DB348AFAB5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8" creationId="{A73F1856-093F-F3FD-6702-7BC8E00FB740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9" creationId="{2787FBCF-936F-4412-3CD7-87A9599CDCB7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60" creationId="{1E9BB82C-EB20-A2F3-D266-74371359A587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61" creationId="{FAE38C22-1101-3F6A-FF07-ADC9E239E8A3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62" creationId="{BEF5CF16-14B2-5F5F-BB41-BF027937D940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72" creationId="{4F76227C-EF24-5F18-203F-0BAAA9D6CF2D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73" creationId="{E5997B3A-A54F-D16C-7C90-D24EB3CDE0A4}"/>
          </ac:inkMkLst>
        </pc:inkChg>
        <pc:inkChg chg="add del mod">
          <ac:chgData name="Kokchun Giang" userId="67e2125d-ec8c-4323-9653-9824a2ad815f" providerId="ADAL" clId="{DCC54989-7FD2-5047-809B-27BA7E8DEEE2}" dt="2024-01-25T20:05:18.833" v="1687" actId="9405"/>
          <ac:inkMkLst>
            <pc:docMk/>
            <pc:sldMk cId="3308498511" sldId="334"/>
            <ac:inkMk id="479" creationId="{4B4D2938-F8E5-11E3-A6B2-95792BB1BC20}"/>
          </ac:inkMkLst>
        </pc:inkChg>
        <pc:inkChg chg="add del mod">
          <ac:chgData name="Kokchun Giang" userId="67e2125d-ec8c-4323-9653-9824a2ad815f" providerId="ADAL" clId="{DCC54989-7FD2-5047-809B-27BA7E8DEEE2}" dt="2024-01-25T20:05:18.572" v="1686" actId="9405"/>
          <ac:inkMkLst>
            <pc:docMk/>
            <pc:sldMk cId="3308498511" sldId="334"/>
            <ac:inkMk id="480" creationId="{4D3C31ED-5E1B-9650-363E-B9F713C0FF1D}"/>
          </ac:inkMkLst>
        </pc:inkChg>
        <pc:inkChg chg="add del mod">
          <ac:chgData name="Kokchun Giang" userId="67e2125d-ec8c-4323-9653-9824a2ad815f" providerId="ADAL" clId="{DCC54989-7FD2-5047-809B-27BA7E8DEEE2}" dt="2024-01-25T20:05:18.345" v="1685" actId="9405"/>
          <ac:inkMkLst>
            <pc:docMk/>
            <pc:sldMk cId="3308498511" sldId="334"/>
            <ac:inkMk id="481" creationId="{D9B19163-8448-2F26-1791-F2679818EBFB}"/>
          </ac:inkMkLst>
        </pc:inkChg>
        <pc:inkChg chg="add del mod">
          <ac:chgData name="Kokchun Giang" userId="67e2125d-ec8c-4323-9653-9824a2ad815f" providerId="ADAL" clId="{DCC54989-7FD2-5047-809B-27BA7E8DEEE2}" dt="2024-01-25T20:05:18.091" v="1684" actId="9405"/>
          <ac:inkMkLst>
            <pc:docMk/>
            <pc:sldMk cId="3308498511" sldId="334"/>
            <ac:inkMk id="482" creationId="{9591A708-DFFF-7954-CD7F-2FAB753B96FD}"/>
          </ac:inkMkLst>
        </pc:inkChg>
        <pc:inkChg chg="add del mod">
          <ac:chgData name="Kokchun Giang" userId="67e2125d-ec8c-4323-9653-9824a2ad815f" providerId="ADAL" clId="{DCC54989-7FD2-5047-809B-27BA7E8DEEE2}" dt="2024-01-25T20:05:17.691" v="1683"/>
          <ac:inkMkLst>
            <pc:docMk/>
            <pc:sldMk cId="3308498511" sldId="334"/>
            <ac:inkMk id="483" creationId="{AE992AF5-B253-DF29-80FB-9A2A63789EEA}"/>
          </ac:inkMkLst>
        </pc:inkChg>
        <pc:inkChg chg="add mod">
          <ac:chgData name="Kokchun Giang" userId="67e2125d-ec8c-4323-9653-9824a2ad815f" providerId="ADAL" clId="{DCC54989-7FD2-5047-809B-27BA7E8DEEE2}" dt="2024-01-25T20:05:29.428" v="1691"/>
          <ac:inkMkLst>
            <pc:docMk/>
            <pc:sldMk cId="3308498511" sldId="334"/>
            <ac:inkMk id="491" creationId="{3CC66613-1535-CA44-4435-2011DC8D0F8A}"/>
          </ac:inkMkLst>
        </pc:inkChg>
        <pc:inkChg chg="add mod">
          <ac:chgData name="Kokchun Giang" userId="67e2125d-ec8c-4323-9653-9824a2ad815f" providerId="ADAL" clId="{DCC54989-7FD2-5047-809B-27BA7E8DEEE2}" dt="2024-01-25T20:05:29.428" v="1691"/>
          <ac:inkMkLst>
            <pc:docMk/>
            <pc:sldMk cId="3308498511" sldId="334"/>
            <ac:inkMk id="494" creationId="{EBEC262C-EDD1-E03C-B59B-160053A3D07F}"/>
          </ac:inkMkLst>
        </pc:inkChg>
        <pc:inkChg chg="add del mod">
          <ac:chgData name="Kokchun Giang" userId="67e2125d-ec8c-4323-9653-9824a2ad815f" providerId="ADAL" clId="{DCC54989-7FD2-5047-809B-27BA7E8DEEE2}" dt="2024-01-25T20:05:48.735" v="1705" actId="9405"/>
          <ac:inkMkLst>
            <pc:docMk/>
            <pc:sldMk cId="3308498511" sldId="334"/>
            <ac:inkMk id="496" creationId="{EF632C19-56E9-66C8-4090-8558619F8C32}"/>
          </ac:inkMkLst>
        </pc:inkChg>
        <pc:inkChg chg="add del mod">
          <ac:chgData name="Kokchun Giang" userId="67e2125d-ec8c-4323-9653-9824a2ad815f" providerId="ADAL" clId="{DCC54989-7FD2-5047-809B-27BA7E8DEEE2}" dt="2024-01-25T20:05:48.145" v="1704"/>
          <ac:inkMkLst>
            <pc:docMk/>
            <pc:sldMk cId="3308498511" sldId="334"/>
            <ac:inkMk id="497" creationId="{ED5E84B1-3396-A46B-ECDA-B4CD0F140B71}"/>
          </ac:inkMkLst>
        </pc:inkChg>
        <pc:inkChg chg="add del mod">
          <ac:chgData name="Kokchun Giang" userId="67e2125d-ec8c-4323-9653-9824a2ad815f" providerId="ADAL" clId="{DCC54989-7FD2-5047-809B-27BA7E8DEEE2}" dt="2024-01-25T20:05:47.755" v="1702" actId="9405"/>
          <ac:inkMkLst>
            <pc:docMk/>
            <pc:sldMk cId="3308498511" sldId="334"/>
            <ac:inkMk id="499" creationId="{897EDB12-9E21-3027-7081-D284E23CC7E0}"/>
          </ac:inkMkLst>
        </pc:inkChg>
        <pc:inkChg chg="add del mod">
          <ac:chgData name="Kokchun Giang" userId="67e2125d-ec8c-4323-9653-9824a2ad815f" providerId="ADAL" clId="{DCC54989-7FD2-5047-809B-27BA7E8DEEE2}" dt="2024-01-25T20:05:47.529" v="1701" actId="9405"/>
          <ac:inkMkLst>
            <pc:docMk/>
            <pc:sldMk cId="3308498511" sldId="334"/>
            <ac:inkMk id="500" creationId="{AB0A7CFF-EA38-A507-AE24-5EAEB344E363}"/>
          </ac:inkMkLst>
        </pc:inkChg>
        <pc:inkChg chg="add del mod">
          <ac:chgData name="Kokchun Giang" userId="67e2125d-ec8c-4323-9653-9824a2ad815f" providerId="ADAL" clId="{DCC54989-7FD2-5047-809B-27BA7E8DEEE2}" dt="2024-01-25T20:05:47.330" v="1700"/>
          <ac:inkMkLst>
            <pc:docMk/>
            <pc:sldMk cId="3308498511" sldId="334"/>
            <ac:inkMk id="501" creationId="{F780C2C0-1B75-24F1-D795-021ECC776E43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3" creationId="{E1C719B9-BC49-981C-7B21-E7FFB4192A41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4" creationId="{FB42FFC2-4BB5-277F-F624-A025AADC65B9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5" creationId="{1E30FE23-13B7-BD50-246E-70CEA6F232D3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6" creationId="{DC66B2F6-A91B-343A-9D04-C005A9E99406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7" creationId="{32237F35-FB6A-116A-7AE4-FEFC00A3647E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8" creationId="{5DFD3170-055B-5B66-95DC-FA1FCCAEA2B6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10" creationId="{68F9C5A2-EE6C-7AA4-C254-5460DD23DB88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11" creationId="{21D3CE17-9081-94E7-D222-11DE0706B3D1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12" creationId="{FD1F977A-416D-9CE2-E16D-E4E82AA941F4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13" creationId="{AEE383AF-947A-452E-BBBD-ACDF610C868A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5" creationId="{C40F464F-B736-E4B7-D87E-3EBA47F8E65D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6" creationId="{B1D6D348-B898-6F3E-3C6D-89CDA9B72005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7" creationId="{72E24319-463F-A9B9-FD47-3A0B8B1C3A9D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8" creationId="{343BE54A-8E02-2B53-0DB2-90212FC46338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9" creationId="{8CB97516-D9D4-5060-3B63-27F1A47A4594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0" creationId="{A28BE7EC-C7FB-BDAE-8C4E-A793D8D14420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1" creationId="{0C050E2F-26C1-B1B4-2934-E16ACB45B171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2" creationId="{3982D345-0E50-704A-45C4-B068BD35611F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3" creationId="{3BA49E3C-0A6E-3F6F-30D9-048BD789028B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4" creationId="{9F5CD073-48D6-0A7F-12B3-61ED863BB947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5" creationId="{A18B4052-5E27-E27E-3E7E-1CBF55D4AF78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6" creationId="{4951F0A2-A41B-2811-C3E1-89A43A6C5492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7" creationId="{54D986C0-03A5-ECC5-8443-201126DD4CAD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8" creationId="{447D6F61-D8D5-F5F4-5D09-D191325CDCB4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9" creationId="{79BAD205-F891-ABDE-A58E-F08C7FCECA78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30" creationId="{22F6AF56-CBD6-C811-B85E-47BC48E3CAB3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31" creationId="{F0A37327-B4E3-4B7E-00D2-0E3AFA6AEEF1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5" creationId="{A88CD393-64B7-FED4-E010-0264C359656A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6" creationId="{158FCE42-C234-56C3-8F15-8C40CF8BF557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7" creationId="{E287AE83-3C05-B478-8219-8D11F7347361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8" creationId="{F62891C4-6747-F08D-A268-ECB102868375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9" creationId="{FABEF318-72DF-8C01-24E4-9813EAAD168C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0" creationId="{B56BD45C-6F62-BC61-64F0-B50C221DF9E1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1" creationId="{0DDAE2F5-2E57-C352-CEEF-1B6AE088518B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2" creationId="{3828C3C5-FA3B-868B-A8F9-B50B36A4B995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3" creationId="{6705C795-E662-C4AE-79DD-9843E3E03F29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4" creationId="{2B6EF9DD-EA72-5000-3719-449B456914EC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5" creationId="{10E0659D-5722-949D-2D57-58BE7B30CD55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6" creationId="{98036E02-61EC-07AE-F2BE-AC0EFDBB2403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8" creationId="{818783E9-3E9A-579B-74F4-8F8509E3861D}"/>
          </ac:inkMkLst>
        </pc:inkChg>
        <pc:inkChg chg="add del mod">
          <ac:chgData name="Kokchun Giang" userId="67e2125d-ec8c-4323-9653-9824a2ad815f" providerId="ADAL" clId="{DCC54989-7FD2-5047-809B-27BA7E8DEEE2}" dt="2024-01-25T20:06:44.325" v="1779" actId="9405"/>
          <ac:inkMkLst>
            <pc:docMk/>
            <pc:sldMk cId="3308498511" sldId="334"/>
            <ac:inkMk id="550" creationId="{1E511C7B-07E0-F06B-5858-BE8F8B7E4CEC}"/>
          </ac:inkMkLst>
        </pc:inkChg>
        <pc:inkChg chg="add del mod">
          <ac:chgData name="Kokchun Giang" userId="67e2125d-ec8c-4323-9653-9824a2ad815f" providerId="ADAL" clId="{DCC54989-7FD2-5047-809B-27BA7E8DEEE2}" dt="2024-01-25T20:06:43.816" v="1778" actId="9405"/>
          <ac:inkMkLst>
            <pc:docMk/>
            <pc:sldMk cId="3308498511" sldId="334"/>
            <ac:inkMk id="551" creationId="{F1DBD49A-11AE-B2FB-4A87-33AEBDCC55DC}"/>
          </ac:inkMkLst>
        </pc:inkChg>
        <pc:inkChg chg="add del mod">
          <ac:chgData name="Kokchun Giang" userId="67e2125d-ec8c-4323-9653-9824a2ad815f" providerId="ADAL" clId="{DCC54989-7FD2-5047-809B-27BA7E8DEEE2}" dt="2024-01-25T20:06:43.532" v="1777" actId="9405"/>
          <ac:inkMkLst>
            <pc:docMk/>
            <pc:sldMk cId="3308498511" sldId="334"/>
            <ac:inkMk id="552" creationId="{7551EDCF-FD9C-9AA1-A29C-FA5DD5ED9DE2}"/>
          </ac:inkMkLst>
        </pc:inkChg>
        <pc:inkChg chg="add del mod">
          <ac:chgData name="Kokchun Giang" userId="67e2125d-ec8c-4323-9653-9824a2ad815f" providerId="ADAL" clId="{DCC54989-7FD2-5047-809B-27BA7E8DEEE2}" dt="2024-01-25T20:06:43.330" v="1776" actId="9405"/>
          <ac:inkMkLst>
            <pc:docMk/>
            <pc:sldMk cId="3308498511" sldId="334"/>
            <ac:inkMk id="553" creationId="{F1C86404-839A-BF20-D833-E64891A1223C}"/>
          </ac:inkMkLst>
        </pc:inkChg>
        <pc:inkChg chg="add del mod">
          <ac:chgData name="Kokchun Giang" userId="67e2125d-ec8c-4323-9653-9824a2ad815f" providerId="ADAL" clId="{DCC54989-7FD2-5047-809B-27BA7E8DEEE2}" dt="2024-01-25T20:06:43.068" v="1775" actId="9405"/>
          <ac:inkMkLst>
            <pc:docMk/>
            <pc:sldMk cId="3308498511" sldId="334"/>
            <ac:inkMk id="554" creationId="{A6F40E4B-A893-2B30-5212-E4BE00C7F3D4}"/>
          </ac:inkMkLst>
        </pc:inkChg>
        <pc:inkChg chg="add del mod">
          <ac:chgData name="Kokchun Giang" userId="67e2125d-ec8c-4323-9653-9824a2ad815f" providerId="ADAL" clId="{DCC54989-7FD2-5047-809B-27BA7E8DEEE2}" dt="2024-01-25T20:06:42.845" v="1774" actId="9405"/>
          <ac:inkMkLst>
            <pc:docMk/>
            <pc:sldMk cId="3308498511" sldId="334"/>
            <ac:inkMk id="555" creationId="{92C23560-DA6A-BD30-FA2A-F0FFF7C9C9C8}"/>
          </ac:inkMkLst>
        </pc:inkChg>
        <pc:inkChg chg="add del mod">
          <ac:chgData name="Kokchun Giang" userId="67e2125d-ec8c-4323-9653-9824a2ad815f" providerId="ADAL" clId="{DCC54989-7FD2-5047-809B-27BA7E8DEEE2}" dt="2024-01-25T20:06:42.623" v="1773" actId="9405"/>
          <ac:inkMkLst>
            <pc:docMk/>
            <pc:sldMk cId="3308498511" sldId="334"/>
            <ac:inkMk id="556" creationId="{4A606E8F-B5A1-B979-BCF4-5CBEE25F5445}"/>
          </ac:inkMkLst>
        </pc:inkChg>
        <pc:inkChg chg="add del mod">
          <ac:chgData name="Kokchun Giang" userId="67e2125d-ec8c-4323-9653-9824a2ad815f" providerId="ADAL" clId="{DCC54989-7FD2-5047-809B-27BA7E8DEEE2}" dt="2024-01-25T20:06:42.364" v="1772" actId="9405"/>
          <ac:inkMkLst>
            <pc:docMk/>
            <pc:sldMk cId="3308498511" sldId="334"/>
            <ac:inkMk id="557" creationId="{499A9EFE-5418-A9B2-592B-04E908870732}"/>
          </ac:inkMkLst>
        </pc:inkChg>
        <pc:inkChg chg="add del mod">
          <ac:chgData name="Kokchun Giang" userId="67e2125d-ec8c-4323-9653-9824a2ad815f" providerId="ADAL" clId="{DCC54989-7FD2-5047-809B-27BA7E8DEEE2}" dt="2024-01-25T20:06:42.078" v="1771"/>
          <ac:inkMkLst>
            <pc:docMk/>
            <pc:sldMk cId="3308498511" sldId="334"/>
            <ac:inkMk id="558" creationId="{8707805C-67AE-478A-2ABF-3BC53D2AF939}"/>
          </ac:inkMkLst>
        </pc:inkChg>
        <pc:inkChg chg="add del mod">
          <ac:chgData name="Kokchun Giang" userId="67e2125d-ec8c-4323-9653-9824a2ad815f" providerId="ADAL" clId="{DCC54989-7FD2-5047-809B-27BA7E8DEEE2}" dt="2024-01-25T20:06:24.990" v="1769" actId="9405"/>
          <ac:inkMkLst>
            <pc:docMk/>
            <pc:sldMk cId="3308498511" sldId="334"/>
            <ac:inkMk id="560" creationId="{B7718221-597F-3FDB-F06B-AEF62EA1EA71}"/>
          </ac:inkMkLst>
        </pc:inkChg>
        <pc:inkChg chg="add del mod">
          <ac:chgData name="Kokchun Giang" userId="67e2125d-ec8c-4323-9653-9824a2ad815f" providerId="ADAL" clId="{DCC54989-7FD2-5047-809B-27BA7E8DEEE2}" dt="2024-01-25T20:06:24.534" v="1768" actId="9405"/>
          <ac:inkMkLst>
            <pc:docMk/>
            <pc:sldMk cId="3308498511" sldId="334"/>
            <ac:inkMk id="561" creationId="{363C5786-98EE-026B-42D7-975E634956EA}"/>
          </ac:inkMkLst>
        </pc:inkChg>
        <pc:inkChg chg="add del mod">
          <ac:chgData name="Kokchun Giang" userId="67e2125d-ec8c-4323-9653-9824a2ad815f" providerId="ADAL" clId="{DCC54989-7FD2-5047-809B-27BA7E8DEEE2}" dt="2024-01-25T20:06:24.308" v="1767" actId="9405"/>
          <ac:inkMkLst>
            <pc:docMk/>
            <pc:sldMk cId="3308498511" sldId="334"/>
            <ac:inkMk id="562" creationId="{F2B1114D-3731-50AE-68F5-FEC5E4D1114E}"/>
          </ac:inkMkLst>
        </pc:inkChg>
        <pc:inkChg chg="add del mod">
          <ac:chgData name="Kokchun Giang" userId="67e2125d-ec8c-4323-9653-9824a2ad815f" providerId="ADAL" clId="{DCC54989-7FD2-5047-809B-27BA7E8DEEE2}" dt="2024-01-25T20:06:24.054" v="1766"/>
          <ac:inkMkLst>
            <pc:docMk/>
            <pc:sldMk cId="3308498511" sldId="334"/>
            <ac:inkMk id="563" creationId="{949BBB6C-BEEE-EA39-9DEC-380CDE66193D}"/>
          </ac:inkMkLst>
        </pc:inkChg>
        <pc:inkChg chg="add del mod">
          <ac:chgData name="Kokchun Giang" userId="67e2125d-ec8c-4323-9653-9824a2ad815f" providerId="ADAL" clId="{DCC54989-7FD2-5047-809B-27BA7E8DEEE2}" dt="2024-01-25T20:06:51.500" v="1789" actId="9405"/>
          <ac:inkMkLst>
            <pc:docMk/>
            <pc:sldMk cId="3308498511" sldId="334"/>
            <ac:inkMk id="566" creationId="{81978CCA-B524-47D5-3324-EE461AA7EE93}"/>
          </ac:inkMkLst>
        </pc:inkChg>
        <pc:inkChg chg="add del">
          <ac:chgData name="Kokchun Giang" userId="67e2125d-ec8c-4323-9653-9824a2ad815f" providerId="ADAL" clId="{DCC54989-7FD2-5047-809B-27BA7E8DEEE2}" dt="2024-01-25T20:06:51.159" v="1788" actId="9405"/>
          <ac:inkMkLst>
            <pc:docMk/>
            <pc:sldMk cId="3308498511" sldId="334"/>
            <ac:inkMk id="567" creationId="{D5A97AFA-210E-B293-A6CB-A99376ED4ABB}"/>
          </ac:inkMkLst>
        </pc:inkChg>
        <pc:inkChg chg="add del mod">
          <ac:chgData name="Kokchun Giang" userId="67e2125d-ec8c-4323-9653-9824a2ad815f" providerId="ADAL" clId="{DCC54989-7FD2-5047-809B-27BA7E8DEEE2}" dt="2024-01-25T20:06:50.942" v="1787" actId="9405"/>
          <ac:inkMkLst>
            <pc:docMk/>
            <pc:sldMk cId="3308498511" sldId="334"/>
            <ac:inkMk id="568" creationId="{264EF4F3-3D55-D717-E226-711E9C1C39C3}"/>
          </ac:inkMkLst>
        </pc:inkChg>
        <pc:inkChg chg="add del">
          <ac:chgData name="Kokchun Giang" userId="67e2125d-ec8c-4323-9653-9824a2ad815f" providerId="ADAL" clId="{DCC54989-7FD2-5047-809B-27BA7E8DEEE2}" dt="2024-01-25T20:06:50.710" v="1786"/>
          <ac:inkMkLst>
            <pc:docMk/>
            <pc:sldMk cId="3308498511" sldId="334"/>
            <ac:inkMk id="569" creationId="{0F2F62E7-DC39-65B0-9ACC-13FED6530C2E}"/>
          </ac:inkMkLst>
        </pc:inkChg>
        <pc:inkChg chg="add del mod">
          <ac:chgData name="Kokchun Giang" userId="67e2125d-ec8c-4323-9653-9824a2ad815f" providerId="ADAL" clId="{DCC54989-7FD2-5047-809B-27BA7E8DEEE2}" dt="2024-01-25T20:08:51.249" v="2021"/>
          <ac:inkMkLst>
            <pc:docMk/>
            <pc:sldMk cId="3308498511" sldId="334"/>
            <ac:inkMk id="571" creationId="{1E57257E-D054-18D2-27D0-79EBB3A16924}"/>
          </ac:inkMkLst>
        </pc:inkChg>
        <pc:inkChg chg="add del mod">
          <ac:chgData name="Kokchun Giang" userId="67e2125d-ec8c-4323-9653-9824a2ad815f" providerId="ADAL" clId="{DCC54989-7FD2-5047-809B-27BA7E8DEEE2}" dt="2024-01-25T20:08:51.228" v="1981"/>
          <ac:inkMkLst>
            <pc:docMk/>
            <pc:sldMk cId="3308498511" sldId="334"/>
            <ac:inkMk id="572" creationId="{CD44EAA9-8C4B-B980-83FC-61BF460C3949}"/>
          </ac:inkMkLst>
        </pc:inkChg>
        <pc:inkChg chg="add del mod">
          <ac:chgData name="Kokchun Giang" userId="67e2125d-ec8c-4323-9653-9824a2ad815f" providerId="ADAL" clId="{DCC54989-7FD2-5047-809B-27BA7E8DEEE2}" dt="2024-01-25T20:08:51.240" v="2005"/>
          <ac:inkMkLst>
            <pc:docMk/>
            <pc:sldMk cId="3308498511" sldId="334"/>
            <ac:inkMk id="573" creationId="{95A701AC-E5DC-F7D2-F3B9-8D4468516D48}"/>
          </ac:inkMkLst>
        </pc:inkChg>
        <pc:inkChg chg="add del mod">
          <ac:chgData name="Kokchun Giang" userId="67e2125d-ec8c-4323-9653-9824a2ad815f" providerId="ADAL" clId="{DCC54989-7FD2-5047-809B-27BA7E8DEEE2}" dt="2024-01-25T20:08:51.220" v="1966"/>
          <ac:inkMkLst>
            <pc:docMk/>
            <pc:sldMk cId="3308498511" sldId="334"/>
            <ac:inkMk id="578" creationId="{7EBEBFD0-C669-79F3-6157-630FC0822DE6}"/>
          </ac:inkMkLst>
        </pc:inkChg>
        <pc:inkChg chg="add del mod">
          <ac:chgData name="Kokchun Giang" userId="67e2125d-ec8c-4323-9653-9824a2ad815f" providerId="ADAL" clId="{DCC54989-7FD2-5047-809B-27BA7E8DEEE2}" dt="2024-01-25T20:08:51.240" v="2004"/>
          <ac:inkMkLst>
            <pc:docMk/>
            <pc:sldMk cId="3308498511" sldId="334"/>
            <ac:inkMk id="583" creationId="{84247435-28C4-E817-93C7-F83D99741F6C}"/>
          </ac:inkMkLst>
        </pc:inkChg>
        <pc:inkChg chg="add del mod">
          <ac:chgData name="Kokchun Giang" userId="67e2125d-ec8c-4323-9653-9824a2ad815f" providerId="ADAL" clId="{DCC54989-7FD2-5047-809B-27BA7E8DEEE2}" dt="2024-01-25T20:08:51.230" v="1985"/>
          <ac:inkMkLst>
            <pc:docMk/>
            <pc:sldMk cId="3308498511" sldId="334"/>
            <ac:inkMk id="586" creationId="{4712C5AA-F864-42D8-ABFF-1049A607A60C}"/>
          </ac:inkMkLst>
        </pc:inkChg>
        <pc:inkChg chg="add del mod">
          <ac:chgData name="Kokchun Giang" userId="67e2125d-ec8c-4323-9653-9824a2ad815f" providerId="ADAL" clId="{DCC54989-7FD2-5047-809B-27BA7E8DEEE2}" dt="2024-01-25T20:08:51.225" v="1977"/>
          <ac:inkMkLst>
            <pc:docMk/>
            <pc:sldMk cId="3308498511" sldId="334"/>
            <ac:inkMk id="591" creationId="{B7A682D3-584D-B380-AEC6-B503EB75FBED}"/>
          </ac:inkMkLst>
        </pc:inkChg>
        <pc:inkChg chg="add del mod">
          <ac:chgData name="Kokchun Giang" userId="67e2125d-ec8c-4323-9653-9824a2ad815f" providerId="ADAL" clId="{DCC54989-7FD2-5047-809B-27BA7E8DEEE2}" dt="2024-01-25T20:08:51.239" v="2003"/>
          <ac:inkMkLst>
            <pc:docMk/>
            <pc:sldMk cId="3308498511" sldId="334"/>
            <ac:inkMk id="592" creationId="{AE0BC412-0F95-741D-2FAD-3B57A4B43E03}"/>
          </ac:inkMkLst>
        </pc:inkChg>
        <pc:inkChg chg="add del mod">
          <ac:chgData name="Kokchun Giang" userId="67e2125d-ec8c-4323-9653-9824a2ad815f" providerId="ADAL" clId="{DCC54989-7FD2-5047-809B-27BA7E8DEEE2}" dt="2024-01-25T20:08:56.748" v="2057"/>
          <ac:inkMkLst>
            <pc:docMk/>
            <pc:sldMk cId="3308498511" sldId="334"/>
            <ac:inkMk id="594" creationId="{158F9E99-BAB6-3DB1-7955-4412A9827815}"/>
          </ac:inkMkLst>
        </pc:inkChg>
        <pc:inkChg chg="add del mod">
          <ac:chgData name="Kokchun Giang" userId="67e2125d-ec8c-4323-9653-9824a2ad815f" providerId="ADAL" clId="{DCC54989-7FD2-5047-809B-27BA7E8DEEE2}" dt="2024-01-25T20:08:56.758" v="2067"/>
          <ac:inkMkLst>
            <pc:docMk/>
            <pc:sldMk cId="3308498511" sldId="334"/>
            <ac:inkMk id="595" creationId="{6CADBE5C-06C6-9076-F41D-06F82413CC0E}"/>
          </ac:inkMkLst>
        </pc:inkChg>
        <pc:inkChg chg="add del mod">
          <ac:chgData name="Kokchun Giang" userId="67e2125d-ec8c-4323-9653-9824a2ad815f" providerId="ADAL" clId="{DCC54989-7FD2-5047-809B-27BA7E8DEEE2}" dt="2024-01-25T20:08:56.757" v="2066"/>
          <ac:inkMkLst>
            <pc:docMk/>
            <pc:sldMk cId="3308498511" sldId="334"/>
            <ac:inkMk id="596" creationId="{9294A9DF-4A88-C112-7BB4-43AA3F4A9BA1}"/>
          </ac:inkMkLst>
        </pc:inkChg>
        <pc:inkChg chg="add del mod">
          <ac:chgData name="Kokchun Giang" userId="67e2125d-ec8c-4323-9653-9824a2ad815f" providerId="ADAL" clId="{DCC54989-7FD2-5047-809B-27BA7E8DEEE2}" dt="2024-01-25T20:08:56.754" v="2063"/>
          <ac:inkMkLst>
            <pc:docMk/>
            <pc:sldMk cId="3308498511" sldId="334"/>
            <ac:inkMk id="597" creationId="{12E3E29C-90E7-6A3E-063C-F22E59192C8B}"/>
          </ac:inkMkLst>
        </pc:inkChg>
        <pc:inkChg chg="add del mod">
          <ac:chgData name="Kokchun Giang" userId="67e2125d-ec8c-4323-9653-9824a2ad815f" providerId="ADAL" clId="{DCC54989-7FD2-5047-809B-27BA7E8DEEE2}" dt="2024-01-25T20:08:56.759" v="2069"/>
          <ac:inkMkLst>
            <pc:docMk/>
            <pc:sldMk cId="3308498511" sldId="334"/>
            <ac:inkMk id="598" creationId="{29185AA1-7771-BF17-BEA3-1FCF06FD333D}"/>
          </ac:inkMkLst>
        </pc:inkChg>
        <pc:inkChg chg="add del mod">
          <ac:chgData name="Kokchun Giang" userId="67e2125d-ec8c-4323-9653-9824a2ad815f" providerId="ADAL" clId="{DCC54989-7FD2-5047-809B-27BA7E8DEEE2}" dt="2024-01-25T20:08:56.756" v="2065"/>
          <ac:inkMkLst>
            <pc:docMk/>
            <pc:sldMk cId="3308498511" sldId="334"/>
            <ac:inkMk id="599" creationId="{947E4A5A-4D71-E8D8-BE0E-6E214DE3B8CE}"/>
          </ac:inkMkLst>
        </pc:inkChg>
        <pc:inkChg chg="add del mod">
          <ac:chgData name="Kokchun Giang" userId="67e2125d-ec8c-4323-9653-9824a2ad815f" providerId="ADAL" clId="{DCC54989-7FD2-5047-809B-27BA7E8DEEE2}" dt="2024-01-25T20:08:56.750" v="2059"/>
          <ac:inkMkLst>
            <pc:docMk/>
            <pc:sldMk cId="3308498511" sldId="334"/>
            <ac:inkMk id="600" creationId="{B0CFCB21-A2CB-4664-E0CD-868D97D36173}"/>
          </ac:inkMkLst>
        </pc:inkChg>
        <pc:inkChg chg="add del mod">
          <ac:chgData name="Kokchun Giang" userId="67e2125d-ec8c-4323-9653-9824a2ad815f" providerId="ADAL" clId="{DCC54989-7FD2-5047-809B-27BA7E8DEEE2}" dt="2024-01-25T20:08:56.758" v="2068"/>
          <ac:inkMkLst>
            <pc:docMk/>
            <pc:sldMk cId="3308498511" sldId="334"/>
            <ac:inkMk id="631" creationId="{07B2F063-5B07-0F86-442E-3E2A08B69E68}"/>
          </ac:inkMkLst>
        </pc:inkChg>
        <pc:inkChg chg="add del mod">
          <ac:chgData name="Kokchun Giang" userId="67e2125d-ec8c-4323-9653-9824a2ad815f" providerId="ADAL" clId="{DCC54989-7FD2-5047-809B-27BA7E8DEEE2}" dt="2024-01-25T20:08:56.747" v="2056"/>
          <ac:inkMkLst>
            <pc:docMk/>
            <pc:sldMk cId="3308498511" sldId="334"/>
            <ac:inkMk id="638" creationId="{4ADE8F32-604E-4450-3382-1CB9A8FA7389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676" creationId="{20963F50-1193-E22B-EA75-304C7A79A8E7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677" creationId="{676CAE08-820B-DB67-55B6-14DAFA282E04}"/>
          </ac:inkMkLst>
        </pc:inkChg>
        <pc:inkChg chg="add del mod">
          <ac:chgData name="Kokchun Giang" userId="67e2125d-ec8c-4323-9653-9824a2ad815f" providerId="ADAL" clId="{DCC54989-7FD2-5047-809B-27BA7E8DEEE2}" dt="2024-01-25T20:08:56.751" v="2062"/>
          <ac:inkMkLst>
            <pc:docMk/>
            <pc:sldMk cId="3308498511" sldId="334"/>
            <ac:inkMk id="678" creationId="{99B7428B-3461-A8C6-1516-36A12C696840}"/>
          </ac:inkMkLst>
        </pc:inkChg>
        <pc:inkChg chg="add del mod">
          <ac:chgData name="Kokchun Giang" userId="67e2125d-ec8c-4323-9653-9824a2ad815f" providerId="ADAL" clId="{DCC54989-7FD2-5047-809B-27BA7E8DEEE2}" dt="2024-01-25T20:08:56.749" v="2058"/>
          <ac:inkMkLst>
            <pc:docMk/>
            <pc:sldMk cId="3308498511" sldId="334"/>
            <ac:inkMk id="679" creationId="{C82527FA-2847-4D32-E553-C8DF1BE684B5}"/>
          </ac:inkMkLst>
        </pc:inkChg>
        <pc:inkChg chg="add del mod">
          <ac:chgData name="Kokchun Giang" userId="67e2125d-ec8c-4323-9653-9824a2ad815f" providerId="ADAL" clId="{DCC54989-7FD2-5047-809B-27BA7E8DEEE2}" dt="2024-01-25T20:08:56.760" v="2072"/>
          <ac:inkMkLst>
            <pc:docMk/>
            <pc:sldMk cId="3308498511" sldId="334"/>
            <ac:inkMk id="680" creationId="{48293949-DBC0-D058-B9E8-7EA0FA423EE9}"/>
          </ac:inkMkLst>
        </pc:inkChg>
        <pc:inkChg chg="add del mod">
          <ac:chgData name="Kokchun Giang" userId="67e2125d-ec8c-4323-9653-9824a2ad815f" providerId="ADAL" clId="{DCC54989-7FD2-5047-809B-27BA7E8DEEE2}" dt="2024-01-25T20:08:51.215" v="1959"/>
          <ac:inkMkLst>
            <pc:docMk/>
            <pc:sldMk cId="3308498511" sldId="334"/>
            <ac:inkMk id="681" creationId="{B859552C-D83E-607E-9DD1-D5252D86364C}"/>
          </ac:inkMkLst>
        </pc:inkChg>
        <pc:inkChg chg="add del mod">
          <ac:chgData name="Kokchun Giang" userId="67e2125d-ec8c-4323-9653-9824a2ad815f" providerId="ADAL" clId="{DCC54989-7FD2-5047-809B-27BA7E8DEEE2}" dt="2024-01-25T20:08:51.235" v="1996"/>
          <ac:inkMkLst>
            <pc:docMk/>
            <pc:sldMk cId="3308498511" sldId="334"/>
            <ac:inkMk id="713" creationId="{A875660D-B226-C914-4D0E-0EE6E6BF7A9B}"/>
          </ac:inkMkLst>
        </pc:inkChg>
        <pc:inkChg chg="add del mod">
          <ac:chgData name="Kokchun Giang" userId="67e2125d-ec8c-4323-9653-9824a2ad815f" providerId="ADAL" clId="{DCC54989-7FD2-5047-809B-27BA7E8DEEE2}" dt="2024-01-25T20:07:42.084" v="1876" actId="9405"/>
          <ac:inkMkLst>
            <pc:docMk/>
            <pc:sldMk cId="3308498511" sldId="334"/>
            <ac:inkMk id="743" creationId="{6F964B30-DA6A-57C8-1228-F2E38E944B1F}"/>
          </ac:inkMkLst>
        </pc:inkChg>
        <pc:inkChg chg="add del mod">
          <ac:chgData name="Kokchun Giang" userId="67e2125d-ec8c-4323-9653-9824a2ad815f" providerId="ADAL" clId="{DCC54989-7FD2-5047-809B-27BA7E8DEEE2}" dt="2024-01-25T20:07:41.774" v="1875" actId="9405"/>
          <ac:inkMkLst>
            <pc:docMk/>
            <pc:sldMk cId="3308498511" sldId="334"/>
            <ac:inkMk id="744" creationId="{89F9907A-5546-42CE-B4C5-EBD8D6DA9F16}"/>
          </ac:inkMkLst>
        </pc:inkChg>
        <pc:inkChg chg="add del mod">
          <ac:chgData name="Kokchun Giang" userId="67e2125d-ec8c-4323-9653-9824a2ad815f" providerId="ADAL" clId="{DCC54989-7FD2-5047-809B-27BA7E8DEEE2}" dt="2024-01-25T20:07:41.516" v="1874" actId="9405"/>
          <ac:inkMkLst>
            <pc:docMk/>
            <pc:sldMk cId="3308498511" sldId="334"/>
            <ac:inkMk id="745" creationId="{5605B09E-4F3F-B464-6C86-F91FBF38BCEB}"/>
          </ac:inkMkLst>
        </pc:inkChg>
        <pc:inkChg chg="add del mod">
          <ac:chgData name="Kokchun Giang" userId="67e2125d-ec8c-4323-9653-9824a2ad815f" providerId="ADAL" clId="{DCC54989-7FD2-5047-809B-27BA7E8DEEE2}" dt="2024-01-25T20:07:41.270" v="1873"/>
          <ac:inkMkLst>
            <pc:docMk/>
            <pc:sldMk cId="3308498511" sldId="334"/>
            <ac:inkMk id="746" creationId="{812C87C2-3E3E-2FBF-CE96-6C3B7BC8D7C1}"/>
          </ac:inkMkLst>
        </pc:inkChg>
        <pc:inkChg chg="add del">
          <ac:chgData name="Kokchun Giang" userId="67e2125d-ec8c-4323-9653-9824a2ad815f" providerId="ADAL" clId="{DCC54989-7FD2-5047-809B-27BA7E8DEEE2}" dt="2024-01-25T20:08:51.232" v="1990"/>
          <ac:inkMkLst>
            <pc:docMk/>
            <pc:sldMk cId="3308498511" sldId="334"/>
            <ac:inkMk id="748" creationId="{5B44664B-B235-177A-87AA-6ACC853F1D8B}"/>
          </ac:inkMkLst>
        </pc:inkChg>
        <pc:inkChg chg="add del mod">
          <ac:chgData name="Kokchun Giang" userId="67e2125d-ec8c-4323-9653-9824a2ad815f" providerId="ADAL" clId="{DCC54989-7FD2-5047-809B-27BA7E8DEEE2}" dt="2024-01-25T20:08:56.761" v="2074"/>
          <ac:inkMkLst>
            <pc:docMk/>
            <pc:sldMk cId="3308498511" sldId="334"/>
            <ac:inkMk id="749" creationId="{1457E205-399E-3072-C85C-5F62C386F60E}"/>
          </ac:inkMkLst>
        </pc:inkChg>
        <pc:inkChg chg="add del mod">
          <ac:chgData name="Kokchun Giang" userId="67e2125d-ec8c-4323-9653-9824a2ad815f" providerId="ADAL" clId="{DCC54989-7FD2-5047-809B-27BA7E8DEEE2}" dt="2024-01-25T20:08:56.750" v="2060"/>
          <ac:inkMkLst>
            <pc:docMk/>
            <pc:sldMk cId="3308498511" sldId="334"/>
            <ac:inkMk id="750" creationId="{5B7497D4-B8DF-24BA-E704-6435CB0B49BE}"/>
          </ac:inkMkLst>
        </pc:inkChg>
        <pc:inkChg chg="add del mod">
          <ac:chgData name="Kokchun Giang" userId="67e2125d-ec8c-4323-9653-9824a2ad815f" providerId="ADAL" clId="{DCC54989-7FD2-5047-809B-27BA7E8DEEE2}" dt="2024-01-25T20:08:56.762" v="2075"/>
          <ac:inkMkLst>
            <pc:docMk/>
            <pc:sldMk cId="3308498511" sldId="334"/>
            <ac:inkMk id="751" creationId="{99AB7AA3-916B-DE28-9E26-05FD804A17A7}"/>
          </ac:inkMkLst>
        </pc:inkChg>
        <pc:inkChg chg="add del mod">
          <ac:chgData name="Kokchun Giang" userId="67e2125d-ec8c-4323-9653-9824a2ad815f" providerId="ADAL" clId="{DCC54989-7FD2-5047-809B-27BA7E8DEEE2}" dt="2024-01-25T20:08:56.762" v="2076"/>
          <ac:inkMkLst>
            <pc:docMk/>
            <pc:sldMk cId="3308498511" sldId="334"/>
            <ac:inkMk id="752" creationId="{249369F1-2277-CE85-14BB-5F962CC9DCB0}"/>
          </ac:inkMkLst>
        </pc:inkChg>
        <pc:inkChg chg="add del mod">
          <ac:chgData name="Kokchun Giang" userId="67e2125d-ec8c-4323-9653-9824a2ad815f" providerId="ADAL" clId="{DCC54989-7FD2-5047-809B-27BA7E8DEEE2}" dt="2024-01-25T20:08:52.759" v="2054"/>
          <ac:inkMkLst>
            <pc:docMk/>
            <pc:sldMk cId="3308498511" sldId="334"/>
            <ac:inkMk id="753" creationId="{1E0C258D-8AA0-1934-A5EC-8D4EDED40824}"/>
          </ac:inkMkLst>
        </pc:inkChg>
        <pc:inkChg chg="add del mod">
          <ac:chgData name="Kokchun Giang" userId="67e2125d-ec8c-4323-9653-9824a2ad815f" providerId="ADAL" clId="{DCC54989-7FD2-5047-809B-27BA7E8DEEE2}" dt="2024-01-25T20:08:52.498" v="2052"/>
          <ac:inkMkLst>
            <pc:docMk/>
            <pc:sldMk cId="3308498511" sldId="334"/>
            <ac:inkMk id="754" creationId="{AE456F1C-1D98-A79F-E445-24F7F9CFF932}"/>
          </ac:inkMkLst>
        </pc:inkChg>
        <pc:inkChg chg="add del mod">
          <ac:chgData name="Kokchun Giang" userId="67e2125d-ec8c-4323-9653-9824a2ad815f" providerId="ADAL" clId="{DCC54989-7FD2-5047-809B-27BA7E8DEEE2}" dt="2024-01-25T20:08:52.245" v="2048"/>
          <ac:inkMkLst>
            <pc:docMk/>
            <pc:sldMk cId="3308498511" sldId="334"/>
            <ac:inkMk id="755" creationId="{C4E2884F-C530-B4CB-D5EA-6B40D032EFAB}"/>
          </ac:inkMkLst>
        </pc:inkChg>
        <pc:inkChg chg="add del mod">
          <ac:chgData name="Kokchun Giang" userId="67e2125d-ec8c-4323-9653-9824a2ad815f" providerId="ADAL" clId="{DCC54989-7FD2-5047-809B-27BA7E8DEEE2}" dt="2024-01-25T20:07:49.491" v="1888"/>
          <ac:inkMkLst>
            <pc:docMk/>
            <pc:sldMk cId="3308498511" sldId="334"/>
            <ac:inkMk id="756" creationId="{2BD47ECB-D40A-CF08-8C7C-EBC1DF201A21}"/>
          </ac:inkMkLst>
        </pc:inkChg>
        <pc:inkChg chg="add del mod">
          <ac:chgData name="Kokchun Giang" userId="67e2125d-ec8c-4323-9653-9824a2ad815f" providerId="ADAL" clId="{DCC54989-7FD2-5047-809B-27BA7E8DEEE2}" dt="2024-01-25T20:08:52.244" v="2047"/>
          <ac:inkMkLst>
            <pc:docMk/>
            <pc:sldMk cId="3308498511" sldId="334"/>
            <ac:inkMk id="759" creationId="{503F1C42-AE0A-6915-1920-CC7784488943}"/>
          </ac:inkMkLst>
        </pc:inkChg>
        <pc:inkChg chg="add del mod">
          <ac:chgData name="Kokchun Giang" userId="67e2125d-ec8c-4323-9653-9824a2ad815f" providerId="ADAL" clId="{DCC54989-7FD2-5047-809B-27BA7E8DEEE2}" dt="2024-01-25T20:08:52.246" v="2050"/>
          <ac:inkMkLst>
            <pc:docMk/>
            <pc:sldMk cId="3308498511" sldId="334"/>
            <ac:inkMk id="760" creationId="{73A936FB-0195-DE81-ED09-74C7C2492B19}"/>
          </ac:inkMkLst>
        </pc:inkChg>
        <pc:inkChg chg="add del mod">
          <ac:chgData name="Kokchun Giang" userId="67e2125d-ec8c-4323-9653-9824a2ad815f" providerId="ADAL" clId="{DCC54989-7FD2-5047-809B-27BA7E8DEEE2}" dt="2024-01-25T20:08:51.977" v="2045"/>
          <ac:inkMkLst>
            <pc:docMk/>
            <pc:sldMk cId="3308498511" sldId="334"/>
            <ac:inkMk id="761" creationId="{F5627F0C-E31B-001D-DDB3-5FEAC1ABEDB3}"/>
          </ac:inkMkLst>
        </pc:inkChg>
        <pc:inkChg chg="add del mod">
          <ac:chgData name="Kokchun Giang" userId="67e2125d-ec8c-4323-9653-9824a2ad815f" providerId="ADAL" clId="{DCC54989-7FD2-5047-809B-27BA7E8DEEE2}" dt="2024-01-25T20:08:51.713" v="2039"/>
          <ac:inkMkLst>
            <pc:docMk/>
            <pc:sldMk cId="3308498511" sldId="334"/>
            <ac:inkMk id="762" creationId="{A730F188-5A4A-737F-8679-C988B30D9A95}"/>
          </ac:inkMkLst>
        </pc:inkChg>
        <pc:inkChg chg="add del mod">
          <ac:chgData name="Kokchun Giang" userId="67e2125d-ec8c-4323-9653-9824a2ad815f" providerId="ADAL" clId="{DCC54989-7FD2-5047-809B-27BA7E8DEEE2}" dt="2024-01-25T20:08:51.715" v="2042"/>
          <ac:inkMkLst>
            <pc:docMk/>
            <pc:sldMk cId="3308498511" sldId="334"/>
            <ac:inkMk id="770" creationId="{1ADFCFEC-9C31-1490-E67F-704D9FF7DFFA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778" creationId="{F4210404-9AEC-5369-C82D-C3CC18F49DF5}"/>
          </ac:inkMkLst>
        </pc:inkChg>
        <pc:inkChg chg="add del mod">
          <ac:chgData name="Kokchun Giang" userId="67e2125d-ec8c-4323-9653-9824a2ad815f" providerId="ADAL" clId="{DCC54989-7FD2-5047-809B-27BA7E8DEEE2}" dt="2024-01-25T20:08:51.369" v="2031"/>
          <ac:inkMkLst>
            <pc:docMk/>
            <pc:sldMk cId="3308498511" sldId="334"/>
            <ac:inkMk id="811" creationId="{C757BDF8-5A3F-208C-3794-14FBE14CBBEC}"/>
          </ac:inkMkLst>
        </pc:inkChg>
        <pc:inkChg chg="add del mod">
          <ac:chgData name="Kokchun Giang" userId="67e2125d-ec8c-4323-9653-9824a2ad815f" providerId="ADAL" clId="{DCC54989-7FD2-5047-809B-27BA7E8DEEE2}" dt="2024-01-25T20:08:51.715" v="2043"/>
          <ac:inkMkLst>
            <pc:docMk/>
            <pc:sldMk cId="3308498511" sldId="334"/>
            <ac:inkMk id="812" creationId="{342246F6-F043-8E98-AEAE-F73F293CA93D}"/>
          </ac:inkMkLst>
        </pc:inkChg>
        <pc:inkChg chg="add del mod">
          <ac:chgData name="Kokchun Giang" userId="67e2125d-ec8c-4323-9653-9824a2ad815f" providerId="ADAL" clId="{DCC54989-7FD2-5047-809B-27BA7E8DEEE2}" dt="2024-01-25T20:08:51.225" v="1976"/>
          <ac:inkMkLst>
            <pc:docMk/>
            <pc:sldMk cId="3308498511" sldId="334"/>
            <ac:inkMk id="813" creationId="{34DA6BCF-1831-E204-D002-317904D0C6E2}"/>
          </ac:inkMkLst>
        </pc:inkChg>
        <pc:inkChg chg="add del mod">
          <ac:chgData name="Kokchun Giang" userId="67e2125d-ec8c-4323-9653-9824a2ad815f" providerId="ADAL" clId="{DCC54989-7FD2-5047-809B-27BA7E8DEEE2}" dt="2024-01-25T20:08:51.238" v="2001"/>
          <ac:inkMkLst>
            <pc:docMk/>
            <pc:sldMk cId="3308498511" sldId="334"/>
            <ac:inkMk id="814" creationId="{105124AB-8B64-B8B8-2517-D1AB93379F5B}"/>
          </ac:inkMkLst>
        </pc:inkChg>
        <pc:inkChg chg="add del mod">
          <ac:chgData name="Kokchun Giang" userId="67e2125d-ec8c-4323-9653-9824a2ad815f" providerId="ADAL" clId="{DCC54989-7FD2-5047-809B-27BA7E8DEEE2}" dt="2024-01-25T20:08:51.249" v="2020"/>
          <ac:inkMkLst>
            <pc:docMk/>
            <pc:sldMk cId="3308498511" sldId="334"/>
            <ac:inkMk id="828" creationId="{02733E8E-7301-B582-05B0-C10626A68C7F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851" creationId="{F69B5198-6C22-939F-C50B-F405E5922A9D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77" creationId="{4BBF6867-EDDE-A4EB-1F35-94538009BCD4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78" creationId="{F31298E2-F56E-6A7C-A311-015E5F1D44F6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79" creationId="{C9C0E1A2-A2A6-61FD-17BB-716B99B573A3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80" creationId="{54A98C53-BEBB-9B0A-CE96-C49747A74BC9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81" creationId="{2C81A436-1BE6-7F98-1381-772771372EFA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899" creationId="{1182EE1A-4015-E7DE-279A-FE918CC64839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1" creationId="{40541C0E-DAC5-8964-7777-BE486196A0F1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2" creationId="{F48DA7E8-83B0-B8CC-5048-47351A09057F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3" creationId="{0825970E-461D-9E7F-721F-9E191484CE4B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4" creationId="{A98880DA-23DE-A44D-1F72-43377DE0EDD9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5" creationId="{589C710D-3723-F7DD-7C77-9F9AC21DE8B7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922" creationId="{D7EBAFBD-EBEC-8A53-E9BB-AF91A0418425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26" creationId="{153E8164-1EE6-AE52-0177-19741F0EF0AC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38" creationId="{CA052F79-11CF-F69F-9833-0DB220352266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54" creationId="{2F786402-7D71-FB1A-BF24-BECC3D0928DC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955" creationId="{4CB9BF4E-0C44-C94F-726C-BBC17B1EF589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56" creationId="{9A599AC8-D4F5-1B26-A564-A47644B13AA0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58" creationId="{AFE850AB-6B13-290C-6B55-6D25E59DA7B3}"/>
          </ac:inkMkLst>
        </pc:inkChg>
        <pc:inkChg chg="add del mod">
          <ac:chgData name="Kokchun Giang" userId="67e2125d-ec8c-4323-9653-9824a2ad815f" providerId="ADAL" clId="{DCC54989-7FD2-5047-809B-27BA7E8DEEE2}" dt="2024-01-25T20:08:51.244" v="2012"/>
          <ac:inkMkLst>
            <pc:docMk/>
            <pc:sldMk cId="3308498511" sldId="334"/>
            <ac:inkMk id="972" creationId="{564890DB-82D7-917D-B474-77073F6B1C3F}"/>
          </ac:inkMkLst>
        </pc:inkChg>
        <pc:inkChg chg="add del mod">
          <ac:chgData name="Kokchun Giang" userId="67e2125d-ec8c-4323-9653-9824a2ad815f" providerId="ADAL" clId="{DCC54989-7FD2-5047-809B-27BA7E8DEEE2}" dt="2024-01-25T20:08:51.237" v="1999"/>
          <ac:inkMkLst>
            <pc:docMk/>
            <pc:sldMk cId="3308498511" sldId="334"/>
            <ac:inkMk id="973" creationId="{DA4290FE-47ED-95CA-32C4-C90A1A592E65}"/>
          </ac:inkMkLst>
        </pc:inkChg>
        <pc:inkChg chg="add del mod">
          <ac:chgData name="Kokchun Giang" userId="67e2125d-ec8c-4323-9653-9824a2ad815f" providerId="ADAL" clId="{DCC54989-7FD2-5047-809B-27BA7E8DEEE2}" dt="2024-01-25T20:08:51.229" v="1983"/>
          <ac:inkMkLst>
            <pc:docMk/>
            <pc:sldMk cId="3308498511" sldId="334"/>
            <ac:inkMk id="974" creationId="{181B4FA4-A6F4-B8A3-252D-153CEB96DF6B}"/>
          </ac:inkMkLst>
        </pc:inkChg>
        <pc:inkChg chg="add del mod">
          <ac:chgData name="Kokchun Giang" userId="67e2125d-ec8c-4323-9653-9824a2ad815f" providerId="ADAL" clId="{DCC54989-7FD2-5047-809B-27BA7E8DEEE2}" dt="2024-01-25T20:08:51.224" v="1973"/>
          <ac:inkMkLst>
            <pc:docMk/>
            <pc:sldMk cId="3308498511" sldId="334"/>
            <ac:inkMk id="976" creationId="{20129D00-7B90-84FD-1BB7-CE58BE8C9D85}"/>
          </ac:inkMkLst>
        </pc:inkChg>
        <pc:inkChg chg="add del mod">
          <ac:chgData name="Kokchun Giang" userId="67e2125d-ec8c-4323-9653-9824a2ad815f" providerId="ADAL" clId="{DCC54989-7FD2-5047-809B-27BA7E8DEEE2}" dt="2024-01-25T20:08:51.250" v="2024"/>
          <ac:inkMkLst>
            <pc:docMk/>
            <pc:sldMk cId="3308498511" sldId="334"/>
            <ac:inkMk id="977" creationId="{2DB24755-0B36-89F7-D2D7-88F190704D21}"/>
          </ac:inkMkLst>
        </pc:inkChg>
        <pc:inkChg chg="add del mod">
          <ac:chgData name="Kokchun Giang" userId="67e2125d-ec8c-4323-9653-9824a2ad815f" providerId="ADAL" clId="{DCC54989-7FD2-5047-809B-27BA7E8DEEE2}" dt="2024-01-25T20:08:51.222" v="1971"/>
          <ac:inkMkLst>
            <pc:docMk/>
            <pc:sldMk cId="3308498511" sldId="334"/>
            <ac:inkMk id="978" creationId="{4EEA0151-94A2-5676-C711-FA7F90E74BAA}"/>
          </ac:inkMkLst>
        </pc:inkChg>
        <pc:inkChg chg="add del mod">
          <ac:chgData name="Kokchun Giang" userId="67e2125d-ec8c-4323-9653-9824a2ad815f" providerId="ADAL" clId="{DCC54989-7FD2-5047-809B-27BA7E8DEEE2}" dt="2024-01-25T20:08:51.224" v="1974"/>
          <ac:inkMkLst>
            <pc:docMk/>
            <pc:sldMk cId="3308498511" sldId="334"/>
            <ac:inkMk id="979" creationId="{B931A518-EE76-DE76-E7B3-C12CD1701ACE}"/>
          </ac:inkMkLst>
        </pc:inkChg>
        <pc:inkChg chg="add del mod">
          <ac:chgData name="Kokchun Giang" userId="67e2125d-ec8c-4323-9653-9824a2ad815f" providerId="ADAL" clId="{DCC54989-7FD2-5047-809B-27BA7E8DEEE2}" dt="2024-01-25T20:08:51.243" v="2010"/>
          <ac:inkMkLst>
            <pc:docMk/>
            <pc:sldMk cId="3308498511" sldId="334"/>
            <ac:inkMk id="980" creationId="{C58D7ED5-A547-47EE-9B0C-763BBA72352A}"/>
          </ac:inkMkLst>
        </pc:inkChg>
        <pc:inkChg chg="add del mod">
          <ac:chgData name="Kokchun Giang" userId="67e2125d-ec8c-4323-9653-9824a2ad815f" providerId="ADAL" clId="{DCC54989-7FD2-5047-809B-27BA7E8DEEE2}" dt="2024-01-25T20:08:51.247" v="2017"/>
          <ac:inkMkLst>
            <pc:docMk/>
            <pc:sldMk cId="3308498511" sldId="334"/>
            <ac:inkMk id="981" creationId="{A29A2078-0D5F-2C4C-629B-134BED489972}"/>
          </ac:inkMkLst>
        </pc:inkChg>
        <pc:inkChg chg="add del mod">
          <ac:chgData name="Kokchun Giang" userId="67e2125d-ec8c-4323-9653-9824a2ad815f" providerId="ADAL" clId="{DCC54989-7FD2-5047-809B-27BA7E8DEEE2}" dt="2024-01-25T20:08:51.230" v="1986"/>
          <ac:inkMkLst>
            <pc:docMk/>
            <pc:sldMk cId="3308498511" sldId="334"/>
            <ac:inkMk id="982" creationId="{B5ACD39B-CAB3-B70B-6EB2-FE9039E4B0C0}"/>
          </ac:inkMkLst>
        </pc:inkChg>
        <pc:inkChg chg="add del mod">
          <ac:chgData name="Kokchun Giang" userId="67e2125d-ec8c-4323-9653-9824a2ad815f" providerId="ADAL" clId="{DCC54989-7FD2-5047-809B-27BA7E8DEEE2}" dt="2024-01-25T20:08:51.243" v="2009"/>
          <ac:inkMkLst>
            <pc:docMk/>
            <pc:sldMk cId="3308498511" sldId="334"/>
            <ac:inkMk id="983" creationId="{43C47122-4EE5-6DAC-01C1-16750D4287B4}"/>
          </ac:inkMkLst>
        </pc:inkChg>
        <pc:inkChg chg="add del mod">
          <ac:chgData name="Kokchun Giang" userId="67e2125d-ec8c-4323-9653-9824a2ad815f" providerId="ADAL" clId="{DCC54989-7FD2-5047-809B-27BA7E8DEEE2}" dt="2024-01-25T20:08:51.215" v="1958"/>
          <ac:inkMkLst>
            <pc:docMk/>
            <pc:sldMk cId="3308498511" sldId="334"/>
            <ac:inkMk id="985" creationId="{CBB4813D-7C59-1E19-60BB-2FBA74EC259B}"/>
          </ac:inkMkLst>
        </pc:inkChg>
        <pc:inkChg chg="add del mod">
          <ac:chgData name="Kokchun Giang" userId="67e2125d-ec8c-4323-9653-9824a2ad815f" providerId="ADAL" clId="{DCC54989-7FD2-5047-809B-27BA7E8DEEE2}" dt="2024-01-25T20:08:57.237" v="2077"/>
          <ac:inkMkLst>
            <pc:docMk/>
            <pc:sldMk cId="3308498511" sldId="334"/>
            <ac:inkMk id="986" creationId="{4CC83713-0EB3-9483-84DB-2AA680DA4E49}"/>
          </ac:inkMkLst>
        </pc:inkChg>
        <pc:inkChg chg="add del mod">
          <ac:chgData name="Kokchun Giang" userId="67e2125d-ec8c-4323-9653-9824a2ad815f" providerId="ADAL" clId="{DCC54989-7FD2-5047-809B-27BA7E8DEEE2}" dt="2024-01-25T20:08:51.246" v="2015"/>
          <ac:inkMkLst>
            <pc:docMk/>
            <pc:sldMk cId="3308498511" sldId="334"/>
            <ac:inkMk id="987" creationId="{1AA33FA8-C6FE-2B36-BA29-0061A8A449A1}"/>
          </ac:inkMkLst>
        </pc:inkChg>
        <pc:inkChg chg="add del mod">
          <ac:chgData name="Kokchun Giang" userId="67e2125d-ec8c-4323-9653-9824a2ad815f" providerId="ADAL" clId="{DCC54989-7FD2-5047-809B-27BA7E8DEEE2}" dt="2024-01-25T20:08:51.242" v="2008"/>
          <ac:inkMkLst>
            <pc:docMk/>
            <pc:sldMk cId="3308498511" sldId="334"/>
            <ac:inkMk id="988" creationId="{AF54C14D-2779-1C3C-71E0-9B944E846585}"/>
          </ac:inkMkLst>
        </pc:inkChg>
        <pc:inkChg chg="add del mod">
          <ac:chgData name="Kokchun Giang" userId="67e2125d-ec8c-4323-9653-9824a2ad815f" providerId="ADAL" clId="{DCC54989-7FD2-5047-809B-27BA7E8DEEE2}" dt="2024-01-25T20:08:51.246" v="2016"/>
          <ac:inkMkLst>
            <pc:docMk/>
            <pc:sldMk cId="3308498511" sldId="334"/>
            <ac:inkMk id="989" creationId="{DE84E17C-49AC-5FEE-8DAE-65E1ED66AE5D}"/>
          </ac:inkMkLst>
        </pc:inkChg>
        <pc:inkChg chg="add del mod">
          <ac:chgData name="Kokchun Giang" userId="67e2125d-ec8c-4323-9653-9824a2ad815f" providerId="ADAL" clId="{DCC54989-7FD2-5047-809B-27BA7E8DEEE2}" dt="2024-01-25T20:08:51.214" v="1957"/>
          <ac:inkMkLst>
            <pc:docMk/>
            <pc:sldMk cId="3308498511" sldId="334"/>
            <ac:inkMk id="990" creationId="{7F5B9D2E-9983-5099-F45D-6C006D197E97}"/>
          </ac:inkMkLst>
        </pc:inkChg>
        <pc:inkChg chg="add del mod">
          <ac:chgData name="Kokchun Giang" userId="67e2125d-ec8c-4323-9653-9824a2ad815f" providerId="ADAL" clId="{DCC54989-7FD2-5047-809B-27BA7E8DEEE2}" dt="2024-01-25T20:08:51.236" v="1997"/>
          <ac:inkMkLst>
            <pc:docMk/>
            <pc:sldMk cId="3308498511" sldId="334"/>
            <ac:inkMk id="991" creationId="{69F25FDB-CE30-7E32-74FB-F9729007E878}"/>
          </ac:inkMkLst>
        </pc:inkChg>
        <pc:inkChg chg="add del mod">
          <ac:chgData name="Kokchun Giang" userId="67e2125d-ec8c-4323-9653-9824a2ad815f" providerId="ADAL" clId="{DCC54989-7FD2-5047-809B-27BA7E8DEEE2}" dt="2024-01-25T20:08:51.248" v="2019"/>
          <ac:inkMkLst>
            <pc:docMk/>
            <pc:sldMk cId="3308498511" sldId="334"/>
            <ac:inkMk id="992" creationId="{88DF459D-71C7-0E59-EF05-5BC5D4568C46}"/>
          </ac:inkMkLst>
        </pc:inkChg>
        <pc:inkChg chg="add del mod">
          <ac:chgData name="Kokchun Giang" userId="67e2125d-ec8c-4323-9653-9824a2ad815f" providerId="ADAL" clId="{DCC54989-7FD2-5047-809B-27BA7E8DEEE2}" dt="2024-01-25T20:08:51.221" v="1968"/>
          <ac:inkMkLst>
            <pc:docMk/>
            <pc:sldMk cId="3308498511" sldId="334"/>
            <ac:inkMk id="993" creationId="{A57365B2-B0BE-51A6-19E1-EB5375C194F2}"/>
          </ac:inkMkLst>
        </pc:inkChg>
        <pc:inkChg chg="add del mod">
          <ac:chgData name="Kokchun Giang" userId="67e2125d-ec8c-4323-9653-9824a2ad815f" providerId="ADAL" clId="{DCC54989-7FD2-5047-809B-27BA7E8DEEE2}" dt="2024-01-25T20:08:51.253" v="2026"/>
          <ac:inkMkLst>
            <pc:docMk/>
            <pc:sldMk cId="3308498511" sldId="334"/>
            <ac:inkMk id="994" creationId="{807C9C50-696C-AF74-FCBB-973FE3E451AA}"/>
          </ac:inkMkLst>
        </pc:inkChg>
        <pc:inkChg chg="add del mod">
          <ac:chgData name="Kokchun Giang" userId="67e2125d-ec8c-4323-9653-9824a2ad815f" providerId="ADAL" clId="{DCC54989-7FD2-5047-809B-27BA7E8DEEE2}" dt="2024-01-25T20:08:51.217" v="1963"/>
          <ac:inkMkLst>
            <pc:docMk/>
            <pc:sldMk cId="3308498511" sldId="334"/>
            <ac:inkMk id="995" creationId="{092C521D-E45A-880C-E373-3666AD2BA2C9}"/>
          </ac:inkMkLst>
        </pc:inkChg>
        <pc:inkChg chg="add del">
          <ac:chgData name="Kokchun Giang" userId="67e2125d-ec8c-4323-9653-9824a2ad815f" providerId="ADAL" clId="{DCC54989-7FD2-5047-809B-27BA7E8DEEE2}" dt="2024-01-25T20:07:07.572" v="1823" actId="9405"/>
          <ac:inkMkLst>
            <pc:docMk/>
            <pc:sldMk cId="3308498511" sldId="334"/>
            <ac:inkMk id="999" creationId="{D592B4D6-B478-1378-F8FD-B3AFD8EDBD34}"/>
          </ac:inkMkLst>
        </pc:inkChg>
        <pc:inkChg chg="add del">
          <ac:chgData name="Kokchun Giang" userId="67e2125d-ec8c-4323-9653-9824a2ad815f" providerId="ADAL" clId="{DCC54989-7FD2-5047-809B-27BA7E8DEEE2}" dt="2024-01-25T20:07:07.109" v="1822" actId="9405"/>
          <ac:inkMkLst>
            <pc:docMk/>
            <pc:sldMk cId="3308498511" sldId="334"/>
            <ac:inkMk id="1000" creationId="{3C4B7466-8F4B-98F3-2982-8DCF9D6DB4DB}"/>
          </ac:inkMkLst>
        </pc:inkChg>
        <pc:inkChg chg="add del">
          <ac:chgData name="Kokchun Giang" userId="67e2125d-ec8c-4323-9653-9824a2ad815f" providerId="ADAL" clId="{DCC54989-7FD2-5047-809B-27BA7E8DEEE2}" dt="2024-01-25T20:07:06.851" v="1821" actId="9405"/>
          <ac:inkMkLst>
            <pc:docMk/>
            <pc:sldMk cId="3308498511" sldId="334"/>
            <ac:inkMk id="1001" creationId="{D9B14D72-CC7E-CE76-4F8E-B89681468AE1}"/>
          </ac:inkMkLst>
        </pc:inkChg>
        <pc:inkChg chg="add del mod">
          <ac:chgData name="Kokchun Giang" userId="67e2125d-ec8c-4323-9653-9824a2ad815f" providerId="ADAL" clId="{DCC54989-7FD2-5047-809B-27BA7E8DEEE2}" dt="2024-01-25T20:08:51.218" v="1964"/>
          <ac:inkMkLst>
            <pc:docMk/>
            <pc:sldMk cId="3308498511" sldId="334"/>
            <ac:inkMk id="1002" creationId="{5F69479A-6D04-E470-F295-4D326E0156BE}"/>
          </ac:inkMkLst>
        </pc:inkChg>
        <pc:inkChg chg="add del mod">
          <ac:chgData name="Kokchun Giang" userId="67e2125d-ec8c-4323-9653-9824a2ad815f" providerId="ADAL" clId="{DCC54989-7FD2-5047-809B-27BA7E8DEEE2}" dt="2024-01-25T20:08:51.250" v="2022"/>
          <ac:inkMkLst>
            <pc:docMk/>
            <pc:sldMk cId="3308498511" sldId="334"/>
            <ac:inkMk id="1003" creationId="{BFCA17CC-33CF-3B8C-A347-1B5C26CC4811}"/>
          </ac:inkMkLst>
        </pc:inkChg>
        <pc:inkChg chg="add del mod">
          <ac:chgData name="Kokchun Giang" userId="67e2125d-ec8c-4323-9653-9824a2ad815f" providerId="ADAL" clId="{DCC54989-7FD2-5047-809B-27BA7E8DEEE2}" dt="2024-01-25T20:08:51.233" v="1991"/>
          <ac:inkMkLst>
            <pc:docMk/>
            <pc:sldMk cId="3308498511" sldId="334"/>
            <ac:inkMk id="1004" creationId="{B474EC4C-356E-279E-34F0-17AB3F856A6E}"/>
          </ac:inkMkLst>
        </pc:inkChg>
        <pc:inkChg chg="add del mod">
          <ac:chgData name="Kokchun Giang" userId="67e2125d-ec8c-4323-9653-9824a2ad815f" providerId="ADAL" clId="{DCC54989-7FD2-5047-809B-27BA7E8DEEE2}" dt="2024-01-25T20:08:51.250" v="2023"/>
          <ac:inkMkLst>
            <pc:docMk/>
            <pc:sldMk cId="3308498511" sldId="334"/>
            <ac:inkMk id="1005" creationId="{B5173682-C39C-9717-0548-9F5981ADF655}"/>
          </ac:inkMkLst>
        </pc:inkChg>
        <pc:inkChg chg="add del mod">
          <ac:chgData name="Kokchun Giang" userId="67e2125d-ec8c-4323-9653-9824a2ad815f" providerId="ADAL" clId="{DCC54989-7FD2-5047-809B-27BA7E8DEEE2}" dt="2024-01-25T20:08:51.216" v="1961"/>
          <ac:inkMkLst>
            <pc:docMk/>
            <pc:sldMk cId="3308498511" sldId="334"/>
            <ac:inkMk id="1006" creationId="{B7CB1C2A-57F2-B219-FFB2-C8E959AC5419}"/>
          </ac:inkMkLst>
        </pc:inkChg>
        <pc:inkChg chg="add del mod">
          <ac:chgData name="Kokchun Giang" userId="67e2125d-ec8c-4323-9653-9824a2ad815f" providerId="ADAL" clId="{DCC54989-7FD2-5047-809B-27BA7E8DEEE2}" dt="2024-01-25T20:08:51.233" v="1992"/>
          <ac:inkMkLst>
            <pc:docMk/>
            <pc:sldMk cId="3308498511" sldId="334"/>
            <ac:inkMk id="1007" creationId="{B6FD8025-4E6F-72D8-FBCB-B4990450C59D}"/>
          </ac:inkMkLst>
        </pc:inkChg>
        <pc:inkChg chg="add del mod">
          <ac:chgData name="Kokchun Giang" userId="67e2125d-ec8c-4323-9653-9824a2ad815f" providerId="ADAL" clId="{DCC54989-7FD2-5047-809B-27BA7E8DEEE2}" dt="2024-01-25T20:08:51.231" v="1988"/>
          <ac:inkMkLst>
            <pc:docMk/>
            <pc:sldMk cId="3308498511" sldId="334"/>
            <ac:inkMk id="1008" creationId="{C4F0022D-DEA3-4388-BBE0-97578BAC1688}"/>
          </ac:inkMkLst>
        </pc:inkChg>
        <pc:inkChg chg="add del mod">
          <ac:chgData name="Kokchun Giang" userId="67e2125d-ec8c-4323-9653-9824a2ad815f" providerId="ADAL" clId="{DCC54989-7FD2-5047-809B-27BA7E8DEEE2}" dt="2024-01-25T20:08:51.227" v="1980"/>
          <ac:inkMkLst>
            <pc:docMk/>
            <pc:sldMk cId="3308498511" sldId="334"/>
            <ac:inkMk id="1009" creationId="{3F05617F-D89A-4F0D-5F97-B909E276072C}"/>
          </ac:inkMkLst>
        </pc:inkChg>
        <pc:inkChg chg="add del mod">
          <ac:chgData name="Kokchun Giang" userId="67e2125d-ec8c-4323-9653-9824a2ad815f" providerId="ADAL" clId="{DCC54989-7FD2-5047-809B-27BA7E8DEEE2}" dt="2024-01-25T20:08:51.229" v="1984"/>
          <ac:inkMkLst>
            <pc:docMk/>
            <pc:sldMk cId="3308498511" sldId="334"/>
            <ac:inkMk id="1010" creationId="{903D73F8-F1C3-0B7E-701D-B29067E1A4F3}"/>
          </ac:inkMkLst>
        </pc:inkChg>
        <pc:inkChg chg="add del mod">
          <ac:chgData name="Kokchun Giang" userId="67e2125d-ec8c-4323-9653-9824a2ad815f" providerId="ADAL" clId="{DCC54989-7FD2-5047-809B-27BA7E8DEEE2}" dt="2024-01-25T20:08:51.226" v="1978"/>
          <ac:inkMkLst>
            <pc:docMk/>
            <pc:sldMk cId="3308498511" sldId="334"/>
            <ac:inkMk id="1011" creationId="{471ED9AA-5DED-2C41-7CF8-045BFD6BB2F0}"/>
          </ac:inkMkLst>
        </pc:inkChg>
        <pc:inkChg chg="add del mod">
          <ac:chgData name="Kokchun Giang" userId="67e2125d-ec8c-4323-9653-9824a2ad815f" providerId="ADAL" clId="{DCC54989-7FD2-5047-809B-27BA7E8DEEE2}" dt="2024-01-25T20:08:51.245" v="2014"/>
          <ac:inkMkLst>
            <pc:docMk/>
            <pc:sldMk cId="3308498511" sldId="334"/>
            <ac:inkMk id="1012" creationId="{C849FD79-BA35-3701-3401-E0675134F876}"/>
          </ac:inkMkLst>
        </pc:inkChg>
        <pc:inkChg chg="add del mod">
          <ac:chgData name="Kokchun Giang" userId="67e2125d-ec8c-4323-9653-9824a2ad815f" providerId="ADAL" clId="{DCC54989-7FD2-5047-809B-27BA7E8DEEE2}" dt="2024-01-25T20:08:51.245" v="2013"/>
          <ac:inkMkLst>
            <pc:docMk/>
            <pc:sldMk cId="3308498511" sldId="334"/>
            <ac:inkMk id="1013" creationId="{5152FA09-40FC-EEE2-69B9-C67E10DD6C31}"/>
          </ac:inkMkLst>
        </pc:inkChg>
        <pc:inkChg chg="add del mod">
          <ac:chgData name="Kokchun Giang" userId="67e2125d-ec8c-4323-9653-9824a2ad815f" providerId="ADAL" clId="{DCC54989-7FD2-5047-809B-27BA7E8DEEE2}" dt="2024-01-25T20:08:56.759" v="2070"/>
          <ac:inkMkLst>
            <pc:docMk/>
            <pc:sldMk cId="3308498511" sldId="334"/>
            <ac:inkMk id="1016" creationId="{F9286CB4-5EEE-F0FF-2325-6A99E4D4820E}"/>
          </ac:inkMkLst>
        </pc:inkChg>
        <pc:inkChg chg="add del mod">
          <ac:chgData name="Kokchun Giang" userId="67e2125d-ec8c-4323-9653-9824a2ad815f" providerId="ADAL" clId="{DCC54989-7FD2-5047-809B-27BA7E8DEEE2}" dt="2024-01-25T20:08:56.755" v="2064"/>
          <ac:inkMkLst>
            <pc:docMk/>
            <pc:sldMk cId="3308498511" sldId="334"/>
            <ac:inkMk id="1017" creationId="{0297AEBF-6A99-C1F0-A7A9-1E564F60288B}"/>
          </ac:inkMkLst>
        </pc:inkChg>
        <pc:inkChg chg="add del mod">
          <ac:chgData name="Kokchun Giang" userId="67e2125d-ec8c-4323-9653-9824a2ad815f" providerId="ADAL" clId="{DCC54989-7FD2-5047-809B-27BA7E8DEEE2}" dt="2024-01-25T20:08:51.237" v="1998"/>
          <ac:inkMkLst>
            <pc:docMk/>
            <pc:sldMk cId="3308498511" sldId="334"/>
            <ac:inkMk id="1018" creationId="{1FF54A50-75AD-D79F-DA92-D2CDE8964FEB}"/>
          </ac:inkMkLst>
        </pc:inkChg>
        <pc:inkChg chg="add del mod">
          <ac:chgData name="Kokchun Giang" userId="67e2125d-ec8c-4323-9653-9824a2ad815f" providerId="ADAL" clId="{DCC54989-7FD2-5047-809B-27BA7E8DEEE2}" dt="2024-01-25T20:08:51.241" v="2006"/>
          <ac:inkMkLst>
            <pc:docMk/>
            <pc:sldMk cId="3308498511" sldId="334"/>
            <ac:inkMk id="1019" creationId="{9F3788C5-FD89-353D-B4D0-1D419C9374F6}"/>
          </ac:inkMkLst>
        </pc:inkChg>
        <pc:inkChg chg="add del mod">
          <ac:chgData name="Kokchun Giang" userId="67e2125d-ec8c-4323-9653-9824a2ad815f" providerId="ADAL" clId="{DCC54989-7FD2-5047-809B-27BA7E8DEEE2}" dt="2024-01-25T20:08:51.254" v="2028"/>
          <ac:inkMkLst>
            <pc:docMk/>
            <pc:sldMk cId="3308498511" sldId="334"/>
            <ac:inkMk id="1020" creationId="{C9E3AA81-97EA-0BD2-F54F-74731A163446}"/>
          </ac:inkMkLst>
        </pc:inkChg>
        <pc:inkChg chg="add del mod">
          <ac:chgData name="Kokchun Giang" userId="67e2125d-ec8c-4323-9653-9824a2ad815f" providerId="ADAL" clId="{DCC54989-7FD2-5047-809B-27BA7E8DEEE2}" dt="2024-01-25T20:08:56.750" v="2061"/>
          <ac:inkMkLst>
            <pc:docMk/>
            <pc:sldMk cId="3308498511" sldId="334"/>
            <ac:inkMk id="1021" creationId="{B5A931D9-6BEF-814D-84F5-0A68C5329016}"/>
          </ac:inkMkLst>
        </pc:inkChg>
        <pc:inkChg chg="add del mod">
          <ac:chgData name="Kokchun Giang" userId="67e2125d-ec8c-4323-9653-9824a2ad815f" providerId="ADAL" clId="{DCC54989-7FD2-5047-809B-27BA7E8DEEE2}" dt="2024-01-25T20:08:51.242" v="2007"/>
          <ac:inkMkLst>
            <pc:docMk/>
            <pc:sldMk cId="3308498511" sldId="334"/>
            <ac:inkMk id="1022" creationId="{A6504FE3-2F91-9739-7787-9F7413F74CC7}"/>
          </ac:inkMkLst>
        </pc:inkChg>
        <pc:inkChg chg="add del mod">
          <ac:chgData name="Kokchun Giang" userId="67e2125d-ec8c-4323-9653-9824a2ad815f" providerId="ADAL" clId="{DCC54989-7FD2-5047-809B-27BA7E8DEEE2}" dt="2024-01-25T20:08:51.248" v="2018"/>
          <ac:inkMkLst>
            <pc:docMk/>
            <pc:sldMk cId="3308498511" sldId="334"/>
            <ac:inkMk id="1023" creationId="{EF75D593-7EC2-AD08-3922-81F31570FC72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5" creationId="{C3156BA2-4C4F-EAD6-1806-6CECDE263F04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6" creationId="{BD57975E-715E-41AC-A4F2-0E3CBA432C09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7" creationId="{C575CBD8-B841-A175-3F65-525B2024DBD0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8" creationId="{F7E6D14F-0767-4520-6D01-75E9A6FC4DD9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9" creationId="{9555A5D5-FC8E-3513-FDF9-F075A5EB136E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0" creationId="{A509F6B6-592B-9DBA-B250-B8BC603F8BF2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1" creationId="{85006267-AB85-CB9C-9532-39361C43839F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2" creationId="{95941DAD-A668-A7E9-BB8C-03D396DFC147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3" creationId="{E87962B0-C76A-1583-7108-476921B40CCC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4" creationId="{F28C4668-4272-8494-8549-413B74AA2077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5" creationId="{3B7FC35E-3460-FC0A-E5A4-1B6311BD766F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6" creationId="{0E1F82EB-A36D-E130-0DA2-CA7D3EB9A828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7" creationId="{26EE2B95-2EB9-D967-A299-7A25E8D102DD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8" creationId="{D960ECB5-8B93-8162-A0A5-584B53CBFB85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2" creationId="{599193CD-808F-6DB0-1540-E02D08EAD52B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3" creationId="{2C9BDFEC-C374-BB41-BC9C-E9BD597238ED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4" creationId="{4881AB8A-CE06-866D-1AF3-DDADA32D7CD2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5" creationId="{68DACD94-A92F-1FA5-B26B-951F2EE80E4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6" creationId="{9C10787D-014B-E690-FE83-B29C8196B8CE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7" creationId="{7D2BE845-2519-CFA4-CC4F-173BB8153EA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8" creationId="{AEADFEF0-33B1-A44A-4DAE-D7FDF686761D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9" creationId="{EFAD604B-65DD-CA4B-D0B6-4CA641F9871F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0" creationId="{CCCCBE9C-1A2C-D04A-2370-20FD8471F35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1" creationId="{F3A34968-C74C-0403-F0C0-53C7CB8E3234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2" creationId="{3E20DFEE-9CA0-B3E8-2238-C730EDFC52BD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3" creationId="{173C6623-DF15-93EF-D196-B61915065EE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4" creationId="{A4D7A7A8-DE28-AF14-B391-F386BC47BC89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5" creationId="{24320172-0AC6-CA58-4501-2402941A112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6" creationId="{0D2C07CB-670E-C874-69E4-56A25CED7795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7" creationId="{D8451E4C-29F1-7AA5-64C2-89E58A4FA48A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8" creationId="{304F8CC3-0F3B-42A8-B19C-A818DA892830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9" creationId="{F2167B0F-8548-ADC1-06A7-4CA192572CFE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1" creationId="{ECF9B8FE-0C48-358C-25C3-BBBCFB4F0609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2" creationId="{58211DF6-8E01-81A3-D527-3E0F1452CED6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3" creationId="{2014611E-A997-3C5B-C4EB-399F482E41EB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4" creationId="{07D07AB8-EFA9-5C2B-F92C-AECCD356613F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5" creationId="{21A814CF-AA2F-DBC7-32AC-0B63F0126236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6" creationId="{B687ED65-6694-984C-38C3-93E716B44CE4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7" creationId="{FBB15C3F-22CA-FFB8-683F-7AFFB1B6DB2A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8" creationId="{55EE4982-ECD2-1903-4447-1D6F3EAA9624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9" creationId="{7F616D14-091A-1414-30EB-698111042FC4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70" creationId="{06533860-EF2A-70E5-8A89-462D50A8FA6A}"/>
          </ac:inkMkLst>
        </pc:inkChg>
        <pc:inkChg chg="add mod">
          <ac:chgData name="Kokchun Giang" userId="67e2125d-ec8c-4323-9653-9824a2ad815f" providerId="ADAL" clId="{DCC54989-7FD2-5047-809B-27BA7E8DEEE2}" dt="2024-01-25T20:09:33.946" v="2134"/>
          <ac:inkMkLst>
            <pc:docMk/>
            <pc:sldMk cId="3308498511" sldId="334"/>
            <ac:inkMk id="1073" creationId="{38B9800E-87F8-08D6-C1B8-4198FAD58AFC}"/>
          </ac:inkMkLst>
        </pc:inkChg>
        <pc:inkChg chg="add mod">
          <ac:chgData name="Kokchun Giang" userId="67e2125d-ec8c-4323-9653-9824a2ad815f" providerId="ADAL" clId="{DCC54989-7FD2-5047-809B-27BA7E8DEEE2}" dt="2024-01-25T20:09:33.946" v="2134"/>
          <ac:inkMkLst>
            <pc:docMk/>
            <pc:sldMk cId="3308498511" sldId="334"/>
            <ac:inkMk id="1074" creationId="{7593BA01-0CC8-C8EC-26D8-95BF1223E160}"/>
          </ac:inkMkLst>
        </pc:inkChg>
        <pc:inkChg chg="add mod">
          <ac:chgData name="Kokchun Giang" userId="67e2125d-ec8c-4323-9653-9824a2ad815f" providerId="ADAL" clId="{DCC54989-7FD2-5047-809B-27BA7E8DEEE2}" dt="2024-01-25T20:09:33.946" v="2134"/>
          <ac:inkMkLst>
            <pc:docMk/>
            <pc:sldMk cId="3308498511" sldId="334"/>
            <ac:inkMk id="1075" creationId="{271CA126-8C2F-6702-22D2-3175C2BA86B9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77" creationId="{6579F02C-C20C-08E1-5C0E-E0D27975D022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78" creationId="{076EE6D3-DA92-B7B4-10B0-064488A67D79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79" creationId="{1621B678-B56E-68F4-75DE-5BE9244B7884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0" creationId="{3E96D2BC-CCBC-E163-34A5-810FF7D5C98F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1" creationId="{AECDCB47-3EB4-0760-BA89-F9B9CFAB4824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2" creationId="{97D0470B-5215-2069-F64B-797D37604C7F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3" creationId="{191E91BD-BC7A-F11B-DFE5-1D460E502EB1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4" creationId="{34609D5F-EF3F-8EEE-0B00-0FDA5F2734AF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5" creationId="{C1ACAFC7-BD2A-470B-76AB-310576FAEBD5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6" creationId="{FB3B397B-60E9-BC9F-D1A9-48DEC3DAE532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89" creationId="{CCB6BC41-7EA1-2EFF-5731-4275774865B9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0" creationId="{4CC1DDD4-244A-29E3-CB07-0E23A6D13C59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1" creationId="{B3674EEA-CE6A-B7F8-9594-3798EE43F95A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2" creationId="{C36E9A8C-EAAD-419A-DCB6-D2206CB0EA99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3" creationId="{694C9CC4-0553-C2BE-4C04-6A843A0015DD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4" creationId="{1E1EA4EE-205E-57D1-D761-B7885896CDF5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5" creationId="{E66EA675-0E1D-1E8F-04B1-4B63918C1BA0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6" creationId="{01C0B124-A160-BC73-65DC-DE0DC805A553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7" creationId="{5AE045AB-0E7F-FC34-A580-054DFEBDDC41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8" creationId="{CFDC462B-D2F1-9A0E-456E-B32F87F05F90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9" creationId="{D3C06E9C-7906-CE23-A696-172B0C5CB7A8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2" creationId="{6DBDA937-241F-BDA4-4E47-1CC74B6F9AA2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3" creationId="{989FE933-8303-F935-7C94-2A9A23D7E90F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4" creationId="{4A2290B6-7B83-ED32-D0A6-532C4D985416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5" creationId="{D4F41EA1-7C97-B3ED-CF0D-0D7015A7377D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6" creationId="{DC604C2B-E8D3-7F14-4F7E-3AC56D2A2A0F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7" creationId="{E54E3F13-E919-2923-8015-3CF03AA96E9E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8" creationId="{9F9D3BDC-E916-8243-4D12-3F2EC1D37EB6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9" creationId="{6009E81A-C367-802B-D7AB-2ADDFB909158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10" creationId="{4B9B9BB3-FFE4-3E14-B12E-64192C47C595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2" creationId="{FB9281DF-EAC5-D893-971C-FEC3DD6E0952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3" creationId="{91BDB40B-B12A-6220-B554-B45CF81A4158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4" creationId="{97B97358-8B5D-11F6-5B58-4C08EDA89178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5" creationId="{A8C5233F-1DE7-23D4-AA9F-9CB827EAE16F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6" creationId="{18E2BA9D-F6CC-91E3-FE7F-58505CF90BC2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7" creationId="{8B7EC528-3D2F-146A-C5EE-B263C4A62D6A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8" creationId="{C0F483E4-1240-6AD1-610D-C056CBA5485A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9" creationId="{A50A79DA-F87D-B7AB-40AD-BDFD62B4EAF2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20" creationId="{18DAD9EE-0E15-E5A0-BDF4-2975FC74FE9B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21" creationId="{939138C0-61E4-2CAA-C93F-97798116E378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22" creationId="{0E9C19A4-8B39-BC1F-7E24-31B7069FE45A}"/>
          </ac:inkMkLst>
        </pc:inkChg>
        <pc:cxnChg chg="del">
          <ac:chgData name="Kokchun Giang" userId="67e2125d-ec8c-4323-9653-9824a2ad815f" providerId="ADAL" clId="{DCC54989-7FD2-5047-809B-27BA7E8DEEE2}" dt="2024-01-25T18:15:50.390" v="1584" actId="478"/>
          <ac:cxnSpMkLst>
            <pc:docMk/>
            <pc:sldMk cId="3308498511" sldId="334"/>
            <ac:cxnSpMk id="392" creationId="{9FC22917-FC6B-583B-154A-40C2CEF11A79}"/>
          </ac:cxnSpMkLst>
        </pc:cxnChg>
        <pc:cxnChg chg="add mod">
          <ac:chgData name="Kokchun Giang" userId="67e2125d-ec8c-4323-9653-9824a2ad815f" providerId="ADAL" clId="{DCC54989-7FD2-5047-809B-27BA7E8DEEE2}" dt="2024-01-25T20:03:50.656" v="1672" actId="1076"/>
          <ac:cxnSpMkLst>
            <pc:docMk/>
            <pc:sldMk cId="3308498511" sldId="334"/>
            <ac:cxnSpMk id="476" creationId="{29F3A650-D025-D907-0F63-B83DC712AE30}"/>
          </ac:cxnSpMkLst>
        </pc:cxnChg>
        <pc:cxnChg chg="add del mod">
          <ac:chgData name="Kokchun Giang" userId="67e2125d-ec8c-4323-9653-9824a2ad815f" providerId="ADAL" clId="{DCC54989-7FD2-5047-809B-27BA7E8DEEE2}" dt="2024-01-25T20:13:59.925" v="2216" actId="478"/>
          <ac:cxnSpMkLst>
            <pc:docMk/>
            <pc:sldMk cId="3308498511" sldId="334"/>
            <ac:cxnSpMk id="478" creationId="{732C69BB-08DB-13A9-1D90-787D70190327}"/>
          </ac:cxnSpMkLst>
        </pc:cxnChg>
        <pc:cxnChg chg="del">
          <ac:chgData name="Kokchun Giang" userId="67e2125d-ec8c-4323-9653-9824a2ad815f" providerId="ADAL" clId="{DCC54989-7FD2-5047-809B-27BA7E8DEEE2}" dt="2024-01-25T18:15:50.390" v="1584" actId="478"/>
          <ac:cxnSpMkLst>
            <pc:docMk/>
            <pc:sldMk cId="3308498511" sldId="334"/>
            <ac:cxnSpMk id="839" creationId="{0B2E7361-19C6-B2DB-EABC-D7B66BD31E61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36.5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114 8 12826,'9'-4'2555,"-2"0"-2118,-7 4 381,0 0-90,3 8-235,-5 9-404,-3 12 136,-9 14-180,-7 6-34,-1 7-11,-1 2 0,4-2-11,4-4 0,7-10-101,4-10-68,4-10-145,0-10 101,9-7 90,6-4-382,14-7 124,6-12-67,6-9 201,-3-11 247,0 2 11,-9 6 0,-5 6 45,-8 10-34,-6 5-22,-4 7 123,-4 1 190,1 9-33,-2 6 23,1 14-1,-2 4-235,0 6-11,0 4-57,2-12 1,4-3-246,4-19-147,4-6 23,5-2-134,4-10-35,7-9-346,1-12 134,5-4 706,7-4 134,-14 13 259,1 5 134,-20 14-169,-4 6 259,-4 1-46,-1 13-22,-1 6 34,0 32-270,0-14-201,2 10 23,0-27-79,1-6-68,2-9 68,2-3 101,5-3-101,8-12-123,9-9-90,22-25 202,-13 15-23,10-3 34,-25 27 0,-4 4 202,-7 5 190,-1 13-157,-4 7-11,1 28-190,-3-14-68,3 5-145,-1-25-739,2-8-13,3-5-268,7-10-1311,7-12 348,7-14-315,-7 0 2477,-3 3 0,-16 18 0,-2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44.3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0 11885,'3'0'3877,"-1"0"-3284,-28 75-178,11-40-157,-17 55-247,22-62-11,7-11-89,3-7 66,0-6-89,7-3 112,8-1-527,10-9 68,7-6-11,1-11 414,-3 1 56,-3 2 33,-9 7 236,-4 5 201,-7 6 113,-3 3-202,-3 2-134,-1 0 413,0 6-233,0 8-136,0 9-45,0 4-223,0-2-34,0-8-180,2-6-22,3-6-246,4-3-426,9-4-2241,19-24 1389,-1 2 807,14-17-225,-9 14 1077,-3 11 78,-6 6 168,-8 7 706,-11 3 258,-6 9 134,-5 6-280,-2 11-358,0 2-102,-1 3-134,-3-2-246,0-4-57,-3-7-55,4-8-12,1-5 24,2-4 10,0-1-56,6-5-79,6-7-672,10-5-717,19-12 516,-10 12-774,10 1-929,-25 12 2655,-4 4 0,-11 0 0,1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11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12333,'6'98'4796,"-1"-21"-4763,-5-74 23,0-3-560,7-10-191,9-6 102,10-13 313,6 3-68,4 0 348,-4 10 11,-2 5 337,-7 6-135,-5 4 78,-7 1 123,-4 0 91,-2 2-225,-3 6 168,0 5-168,-2 2-34,1 1-54,0-6-13,2-4-146,1-3 68,0-3 56,0 0-45,3 0-112,2 0-45,5-7 23,8-4-202,3-4 201,5-1 23,-1 7 0,-6 2 68,-4 5 156,-8 1 123,-6 1 157,-1 2-168,-4 6 79,2 11-314,-1-1-68,0 2-33,1-11-22,-1-5-337,2-3-302,0-1-179,5 0-561,5-1-1288,9-11 2689,5-6 0,-10 3 0,-2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11.9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 17868,'-10'85'527,"2"-17"-527,7-57-302,1-6-1704,0-4-1535,8-22-2969,-2 3 6510,7-17 0,-7 20 0,-1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12.0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0 18989,'-28'9'-4830,"5"1"1391,26 2 324,2-6 3115,5-2 0,-4-4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12.3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 13285,'12'1'2040,"-3"0"-1659,-9-1 44,64 0 136,-39 0-561,45 5 45,-58 6-34,-8 8 0,-3 12 124,-11 7-46,-8 12-55,-13 7-23,-6 6 56,0 0 12,6-4 33,7-6-56,10-14-56,6-8 0,7-13-90,1-9 34,6-5-661,9-4-897,11-11-1579,30-24 3193,-23 7 0,8-6 0,-34 25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12.5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33 14316,'56'-4'-553,"-1"0"1,-2 1-1,-5-1-960,11-4 79,-2 2-717,-3 4 2151,-6 0 0,-22 2 0,-8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12.8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0 152 10069,'24'9'7306,"1"-5"-7306,-5-15-33,4-7-326,1-5-1411,3-30 1770,-19 32 22,-6-17 34,-23 45 101,-5 9 224,-3 14 101,1 11-11,4 6-57,5 4-212,7 0-180,6-3-22,4-4-78,1-8-460,12-10 426,10-12-1087,19-7-258,16-6-1848,10-15-1692,-12-1 4997,-2-13 0,-33 15 0,-6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13.2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156 390 15009,'-56'82'220,"0"-1"0,28-31 1,12-5-467,34 8-37,52-80 160,-13-28 123,0-10 235,-5-3-67,-6-2-22,-6 2-146,-6-2-56,-7 0 68,-8 3 66,-7 7 269,-6 15-33,-4 22 158,-2 11 360,-5 26-48,-7 17-44,-9 29-213,-7 25-730,11-31 0,0 3 203,0 6 0,-1 2-11,-2 5 0,1 2-505,0-2 1,2-2-847,1-3 1,2-6-2191,-3 15 3552,9-28 0,8-42 0,0-4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14.4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74 14911,'-4'-5'1265,"0"2"-1175,4 3 291,0 0-347,40-30 78,-25 22-11,30-20-68,-36 40 57,-4 5-90,-2 11 0,-3 2 67,0 4 0,-8-1-56,-2-2-22,-8-3 34,2-4-68,2-6 45,7-4-269,4-1-33,3-1 178,0 4-11,9 5 23,7 1 90,11 3 22,5 2 11,-4 1 12,-4 0 66,-8-2 147,-10-1 156,-2-2 202,-4 0 0,-9-1-135,-7-2-67,-11-2-101,-4-3 12,0-7-179,4-3-124,4-3-79,8-2-526,7 0-460,6-6-1377,16-6-2163,1-1 4605,16-2 0,-16 9 0,-1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14.6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20837,'17'11'-2458,"-3"-3"0,-13-8 1,0 0-1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29.4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266 1 13432,'3'0'1759,"-1"0"-292,-2 0-1332,-16 0 134,5 3-45,-15 5-168,8 7-45,-5 7 22,-4 5-33,-4 6 0,-1 3 0,2 2 0,6 0-22,6-5-45,9-5 44,4-6-21,5-6-57,0-4 67,11-6-492,5-2-505,16-4-560,8-14-1177,14-9 2768,-10-6 0,-11 5 0,-20 14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45.1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0 12120,'0'18'3104,"0"-3"-2589,0-15-246,0 72-157,0-46-11,-1 55-67,0-69 111,0-5-43,1-5-102,0-2-247,0-7-605,10-9-100,7-12 784,14-5 168,7-1 0,5 5 134,2 8 135,-5 6 180,-5 8-393,-11 5 179,-10 2 403,-6 7-44,-7 6-314,-1 5 45,0 3-246,0-5-12,0-4-67,0-7 0,0-2-583,0-3 157,8 0 12,7-8 268,13-1 146,10-6 0,9-1 11,9 4 1,4 1-1,1 4-11,0 5 235,-3 0 0,-1 2-33,-2 0-67,0-1-124,-1-2 235,-3-2-156,-7-2-68,-13 0 135,-11 2 235,-12 2-33,-6 2 448,-2 1-785,-9 0 34,-1 0-56,-9 2 0,4 5 0,-1 6 45,1 8-67,0 8 22,-1 9 0,4 11-68,0 9 80,4 11-12,3 6 0,3 5 0,1-1-12,0-3 12,-2-10 0,-3-8 101,-3-12-78,-7-10 257,-6-11-68,-6-9 383,-29-8-327,13-8-66,-11-20-191,32-13-11,12-22 0,15-7 0,20-6-45,15 2-375,3 22 0,4 1-1081,25-17-129,-23 21 1,-2 4-7290,-5 7 8919,-11 6 0,-23 19 0,-5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29.7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298 19 11526,'6'-10'2544,"-1"1"-1591,-55 82-449,19-25-353,-5 6 0,-1 2-870,-6 10 842,4-3 136,7-6-326,8-8-216,13-12-625,5-10-312,6-14 121,13-5-186,5-7-1729,7-4 3014,0-6 0,-14 4 0,-3-2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30.1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3 10877,'6'-1'2678,"-1"0"-1334,-5 1-1075,-29 32 134,12-13-190,-23 27-45,24-24-145,4-3-23,6-4-68,4-7-88,2-1 32,0-6 102,8 0-236,5-2 46,10-8 212,3-5 0,-2-7 33,-2-1-33,-5 4 67,-4 2 113,-3 4 357,-6 3-178,-2 1-124,-2 4-89,0 1-79,-3 2 0,-3 1-67,-4 0-11,1 0-34,1 0-212,4 3-449,1 1-34,3 2-750,3-1 78,9-2-448,9-2-1210,2-1 3070,2 0 0,-16 0 0,-2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30.4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155 1 13891,'3'4'201,"-1"4"1,-2 11 78,0 3 90,0 3-280,0 3 44,0 1-67,0-1 213,2-1-33,-2-3 212,1-3-78,-1-2-56,0-1 78,-8 0-33,-3-1-191,-10-2-32,0-2-114,-2-6 12,2-2-45,1-3-1076,1-11 168,9-6-77,2-10-999,14-6-302,10 2-1445,2 8 3731,7 5 0,-15 11 0,-1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31.2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1 261 10776,'30'0'4224,"-7"0"-3653,-11 0-33,-3 0-292,2 0-201,3 0-34,-1 0-11,2 0-67,-4-5 11,0-2-224,-5-6-213,-3 0-44,-1 1 290,-2 1 157,-3 4 90,-6 3 90,-4 3 22,-7 3 236,0 11 44,1 9 33,2 11 259,6 25-550,6-16-89,4 13-45,14-28-134,5-8-259,14-10-671,18-5 167,-7-16-54,12-7 188,-15-12-537,-4-5 718,-6 0 224,-6 0 358,-5 2 156,-8 5 830,-4 6-11,-5 6-45,-2 9-414,0 5 447,0 3-571,0 8-67,5 6-90,2 8-44,4 5-46,1-1 12,-1 0 180,-1 1 10,-2-3 67,-4 2-33,-1-3 46,-3 0-69,0-3-67,-3-1-56,-5-2-89,-2-5-68,-6-3 1,4-5-11,-2-1-68,5-3-292,3 0-179,2-11-268,4-6-337,15-14-873,8-10-13,19-1-167,-6 5 1,2-1 739,21-18 1389,-20 18 0,-2 1 1086,9-11 102,-9 7 257,-8 9 79,-9 8-291,-6 10 504,-4 6-762,-4 6-147,1 15-256,-5 11-34,0 19-79,-1 16-89,-1 6-190,0 11-102,-5-2-78,-2-1-348,-5 0-346,3-29-539,3-7-1187,3-29-4124,3-7 6544,-2-12 0,1 8 0,0-7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31.3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79 17319,'63'-18'-4880,"-1"-1"1,32-10 4879,-64 21 0,-22 5 0,-2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33.4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12 15359,'6'-7'1030,"-1"3"-380,-5 4 246,0 0-817,-27 81 11,10-32-1,-3 8 1,-1 2-56,-3 2-23,1-4-11,6-5-269,2-12-549,5-9-460,5-13-156,2-9-2084,3-8 3518,0-13 0,0 8 0,0-8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33.7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27 16468,'59'-7'543,"-1"-1"0,41-4-408,-61 20 358,-11 4-190,-8 11-57,-11 6 34,-5 5-168,-9 3-45,-11 4-67,-11 0-280,-10-3-179,0-10-158,5-8 35,9-12-841,10-5-750,8-15-1324,5-2 3497,7-11 0,-5 11 0,5 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33.9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228 1 18059,'-14'64'291,"0"1"0,0-4 1,-3-5-281,-22 15-11,0-6-291,5-10-168,7-14-931,9-15-1949,10-12 3339,5-10 0,3-4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34.3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79 16871,'6'-10'1972,"-1"1"-1905,-5 9-55,70-12-12,-26 5-208,5-2 1,2 0-118,5-1-1143,6 3 180,-13 3 885,-12 3 358,-19 2 45,-18 3 358,0 3 393,-3 3 56,-2-1-259,-3 0-167,-1 0-325,4 1-56,2 1 0,3 4-56,0 2 56,5 3-89,6 1 89,6 2 11,3-2 11,-3 1 23,-5-1 45,-7 0 224,-2 1-112,-3-1-23,-2-1 0,-6-4-168,-3-3-11,-5-6-392,-4-4-437,8-2-1210,-2-1-1121,10-6 3160,1 0 0,3-1 0,0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34.6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222 0 16154,'11'0'2107,"-3"0"-1838,-8 0 268,-6 69-369,-11-18-123,4 4 0,-2 3 89,-23 23-134,0 2-22,3-4-146,6-7 56,6-16-952,8-17-1278,7-19-1513,4-11 3855,4-17 0,0 7 0,0-7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45.3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 20 16154,'-16'-11'0,"3"3"0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34.8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27 19403,'35'-13'-1400,"1"2"78,-9 11 179,8 0-381,9 0-1266,5 0-740,5 0 3530,-17-1 0,-10 0 0,-19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35.0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 13745,'-9'52'627,"1"0"1,-5 36-572,11-56-45,4-7 404,8-8 302,6-8 67,10-5-246,0-10-325,3-10 56,8-72-460,-18 44-257,-5-40-470,-26 73-1861,-10 8-5154,2 3 7933,0 3 0,13-2 0,1 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39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309 36 17207,'-53'-19'717,"6"3"-481,21 21-169,0 8-67,-2 8 23,-1 10-1,1 2 0,2 2-22,4 0 12,9 0 32,5-2-44,5-4 0,3-5-268,12-9-304,8-6-515,17-5-841,9-6-862,7-11-2196,-12-1 4986,-1-7 0,-26 11 0,-3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40.1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79 14887,'25'41'393,"0"-9"-348,-9-34-45,3-9 0,0-5-482,0-8-470,-4-1 66,-4 3 169,-6 2 549,-2 4 168,-3 7 180,-1 4-1,-8 3 45,-5 2 45,-9 4 325,-4 7-12,-2 9-156,-1 10 45,4 8-135,3 4-22,9 3-314,7-1-12,4-6-10,9-7 22,10-11-258,13-9-616,11-6-370,9-11-604,4-14-673,-11-2 2521,-4-10 0,-26 17 0,-2 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40.5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1 11101,'9'0'3372,"-2"0"-2789,-7 0 11,0 0-538,-19 61-56,13-40-45,-14 46 45,19-60 101,1-4-101,0-3-157,2-1-325,11-8-179,4-4 392,11-6 258,-4 1 11,-1 6 213,-6 5 111,-3 5 24,-7 2 235,-2 2-23,-3 11-257,-2 7-1,0 12 1,0 3-191,0 0 0,-4-6-101,2-7-11,-2-7-370,3-8-403,1-3-459,11-19-1838,8-9-2387,5-6 5457,3-5 0,-17 21 0,-1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40.7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170 1 13588,'4'4'2286,"-10"70"-1625,-6-29-420,2 6 0,-2 2 128,-11 11-301,-1-2-68,0 1-34,4-6-571,3-8-325,4-13-1221,5-12-2152,4-13 4303,3-6 0,1-5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41.1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38 13678,'50'-9'392,"1"-1"0,38-5-370,-50 13-11,-1 0 23,-7 2 56,-4 2-34,-4 9-34,-5 5 0,-5 11 57,-6 0 179,-3 3 45,-4-4 44,0-2 22,0-4-156,0-7 1,0-4 155,0-6-436,0-2-269,0-11-393,7-4 203,7-11-248,14-2-895,9 1 324,9 2-391,2 3-1368,-14 7 3104,-6 7 0,-21 4 0,-2 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41.3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17 9297,'7'0'3081,"-1"0"-2196,-6 0-257,0 0-158,-16 71-369,11-42-45,-11 55-45,16-64 34,0-6 201,1-8-122,7-3-124,5-6-225,8-10 158,0-7 67,-1-13 11,-3 0 23,-5 1-12,-3 2 23,-5 5 56,-3 4-90,-1 4-291,0 8-358,0 1 224,0 8-293,0 6-615,0 5-1793,0 2 3115,0-1 0,0-7 0,0-3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41.5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0 15370,'-16'95'448,"0"-17"-594,10-56-279,1-8-383,5-9 47,0-2-1604,3-18-2273,2 0 4638,5-13 0,-4 13 0,0 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41.7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22 15179,'0'-12'1838,"0"3"-1838,0 9-1737,0 0-359,-12 42-1366,9-29 3462,-9 30 0,12-40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53.8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14798,'43'3'-90,"-5"-1"-682,-17-2-1290,0 0-4078,-8 0 6140,-3 0 0,-7 0 0,-3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42.1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87 250 12311,'4'0'1815,"0"0"-1524,-4 0-67,-31 61-22,17-25-191,-23 49-11,29-44 0,4-7 11,3-9 91,5-13 133,9-6-235,8-8-45,9-16-157,2-10-78,1-17 179,-2-7 101,-1 1 33,-4-3-10,-2-1 111,-3-1-44,-2-2 235,-4 7-257,-6 10 548,-4 17-370,-4 12 259,-1 10 323,0 19-188,-6 12-226,-3 24-201,-4 10-68,-1 5-145,6-1 0,3-3-100,3-2-786,2-7-862,0-11-1804,5-19 3552,1-12 0,0-13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5.0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98 9 13420,'10'-5'851,"-1"2"-492,-9 3 2745,0 0-2892,-38 66 36,26-40-237,-31 53-11,34-59-11,2-2-225,2-3-268,4-6-381,-1-1-269,2-6-370,0 0-217,0-1 0,0-1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5.2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25 17185,'5'-16'-986,"0"8"213,0 17-516,2 4-884,7 3-1962,-4-7 4135,4-3 0,-9-5 0,0-1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5.5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87 0 12456,'9'8'2791,"-2"-2"-2422,-7-6 359,0 0-806,-15 41-124,19 0 146,-8 19-33,20-16 21,-1-20 46,-3-2 22,-5 0 67,-3 0 314,-3-2 101,-1 0 11,-6-2-79,-4 0-110,-7-3-125,-3-3-112,0-3-67,1-2-11,3-4-281,1-1-526,4-2-414,6 0-1132,1-5-976,4 1 3340,0-7 0,0 6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6.0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274 23 17846,'-48'-19'706,"3"16"-538,8 29 90,1 16-113,0 6-145,6 5-45,7 1 12,10-5-34,7-6-281,8-11-66,14-12-236,9-11-583,21-5-941,11-21-1635,-11-1 3809,-1-14 0,-28 16 0,-5 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6.6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236 1 15627,'-43'61'523,"1"1"0,2-5 0,6-5-422,6 1-45,6-4-56,6-8-123,9-10-247,3-11-202,4-9 68,9-6-134,6-4-69,11-4-88,8-13 447,1-5 348,0-10 34,-3 1 135,-9 5 424,-5 6 202,-9 8 102,-5 6-135,-3 4 560,-1 1-1008,-6 2-101,1 6-11,-4 5-101,2 3-57,3 3-32,1-2-24,2-1 1,1-1 11,0-5 23,1-1-23,5-6-79,4-1 23,7-2-145,3 0-102,2 0 0,2-6 79,-2 0-112,-2-5 213,-5 3 123,-4 3 33,-6 3-21,-2 2 32,-2 0 46,-1 0-23,3 0 0,-2 0-33,2 0 11,0 0-45,-1 0-34,2 0-615,2 0-763,-1 0-538,2 0-5490,-3 0 7440,-1-1 0,-2 1 0,-1-2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7.2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4 13443,'3'-2'2520,"0"1"-1119,-3 1-1255,-19 8 33,4 4-45,-14 10-134,13 0 0,5 1-22,6-2 22,2 2-168,3-1-67,10 1 22,4-3 112,12-1 79,3-1 44,-3-3 0,-3-2-22,-8-1-44,-6-1 44,-5 0 100,-3 0 102,-1 2-12,-2 1 90,-8 3-168,-7-1-44,-7-2-56,2-4-12,1-5-572,12-2-324,1-9-371,8-7-279,4-9-449,11-6-257,12-3-303,0 7 2555,1 2 0,-17 14 0,-4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7.6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41 12692,'14'-23'4941,"-2"5"-4874,-16 19-22,1 3-12,0 3 35,2 5-24,0 3 1,1 3-10,0 2-24,0 1 0,5-1 0,2-1 0,4 0-11,1-3 0,-1 2 12,-3-2-12,0-1 0,-4 0 11,-1-4 67,-2 0 124,-1-1 33,0 2-11,-1 0 45,-10 6-224,3-8-45,-6 1-12,9-9-167,2-2-638,2 0-932,1-11-783,0-6-3776,0-5 6308,5-1 0,-4 14 0,4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7.8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12904,'3'0'3160,"0"0"-1826,-3 0-1334,-10 61-213,8-43-605,-8 44-504,10-58 123,0-2-1580,3-2 2779,3-9 0,-1 7 0,0-6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8.0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1 122 11313,'57'-33'0,"1"-1"0,-11 7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54.5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0 10989,'6'0'2173,"-1"0"-1500,-5 0-293,0 67 24,-1-32-248,-3 59 36,-2-46 144,-1 3-202,3 0 34,2-4 0,2-5-168,0-7 0,6-8-22,1-9-270,9-7 102,1-7-427,3-3-963,3-10-1119,-7-2 2699,-1-10 0,-11 9 0,-1 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8.3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203 6 15773,'2'-6'1087,"-1"14"-572,-6 14-22,-1 15-123,-6 8-157,1 9-56,-2 10-8,-3 17 0,-4 22 1,3-12-161,5-32 0,0 0-770,-6 31 0,-2 11 0,3-25 534,6-33-246,3-13-818,3-15-67,4-9-2533,-1-5 3911,2-13 0,0 9 0,0-9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8.6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0 144 15683,'0'-14'2331,"0"3"-2129,0 11-157,0 0-472,81-25 80,-39 10-213,12-2 0,0 0-560,-6 2 492,1 2-1355,-7 4 1322,-5 4 380,-10 2 281,-10 3 662,-7 4 3741,-8 70-4369,-3-43-34,-2 48-426,0-69-168,2-6 45,1-3-1412,0-8-201,6-13-785,0-2 2947,5-10 0,-5 19 0,-3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8.8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16322,'0'19'-8594,"0"-6"8594,0-8 0,0-4 0,0-1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9.1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95 17868,'48'22'-45,"-9"-10"-89,-30-32 67,-4-2-258,-2 1-22,-2-1 190,-1 3 67,0 5 68,-3 6 22,-7 6 101,-7 3 44,-7 15-66,-4 9 77,1 20 1,3 3-146,7 3-11,8-7-470,6-6-79,5-11-1199,43-13 773,5-10-1143,46-21-2088,-32-1 4206,1-11 0,-43 15 0,-3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59.4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188 233 12916,'3'-12'4717,"-70"67"-4549,39-20-168,-11 8 0,2 1 0,24-8 0,8-11 0,4-7 112,7-12-67,11-2-45,10-14-135,12-10-55,3-16-45,0-11 33,0-4-44,-5-5 55,-2 0 191,-5-4 34,-3 6 134,-8 7 325,-7 14-314,-7 16 606,-4 22-181,-7 21-88,-5 22 22,-6 16-337,-1 9-201,0 7-190,4 0-751,5-1-639,2-11-1894,6-25 3474,0-16 0,1-23 0,0-3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0.7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190 84 14048,'2'-9'1680,"-1"2"-1310,-1 7 392,0 0-628,-41-12 236,18 16-101,-34-3-12,30 18-9,7 5-248,5-3 0,8-1-79,5-4-90,2-3 125,5-5-147,7-4 191,8-3 11,8-1 1,0-8-1,-2-2 0,-5-5 67,-8 4 23,-5 6 23,-5 3 459,-2 2-158,0 3-178,1 7-135,2 2-68,1 6-44,2-4-11,2-2-90,2-5-347,6-3-179,8-3-1143,7-4-740,10-10-168,2-8-437,1-10 706,-6-1 2398,-8 2 11,-9 3 2711,-9 6-470,-7 5-437,-4 7-135,-2 2-761,0 3-460,0 3 157,0-1-504,5 16-23,5 1 69,9 16 43,4-3 79,4 5 100,-2-3 12,-5-1 225,-7 0-136,-7-3 57,-5-2-146,-7-1-112,-11-4-247,-11-2-22,-10-4-190,1-5-416,3-4-435,9-3-1234,9-1-1938,8-4 4213,6-1 0,2 0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5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14 12109,'12'0'3462,"-3"0"-2610,-9 0 1423,0 0-2007,9-6-122,-7 4-56,6-4-68,-8 9-22,0 12 34,-8 11 44,-7 19-112,-12 8 34,-3 7 0,2 0-33,6-4 33,6-6-34,9-11-11,3-9-179,4-11 79,0-9-113,4-6-145,6-3-303,9-1-2107,15-19 931,-11 6-931,0-13 2813,-17 15 0,-6 6 0,0 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6.1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28 347 12972,'-15'-8'1736,"3"2"-1287,12 6-315,0 0 34,83-61-33,-32 31-124,8-9 0,2-1-535,7 6 445,-4 3-470,-3 1-425,-7 4-1503,-8 6-952,-19 7 3429,-10 6 0,-16 6 0,-1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6.4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 1 15415,'1'56'1002,"-1"0"1,-2 43-420,-13-56-325,1-2-23,-2-9-201,6-8-57,2-9-145,12-16 101,9-8-292,15-14 213,6-1 113,4 0 66,-4 8-33,-7 5 101,-5 6-79,-10 4 338,-3 1-125,-5 2-56,0 9-89,-1 8-79,-2 8 34,1 0-45,-2-2-90,0-9-100,0-5-595,1-7-638,4-3-359,6-1-358,8-6-751,8-9 2891,-5-1 0,-5 1 0,-11 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6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0 16983,'-2'41'11,"0"-7"-89,1-29 33,1-1 0,2-4 34,7 0-78,4 0 89,6 0 0,-2-1 11,-3 1 45,-3-2 179,-1 2 213,-4 0 102,2 5-416,-1 2-67,1 6-67,0-2-45,2-3-11,-2-4-549,6-3-325,4-2-1199,8-14-997,8-6 3126,-9-8 0,-6 10 0,-13 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54.7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11 171 12468,'-6'0'1859,"1"0"-1747,5 0-112,68-15-33,-30 1-583,58-15 78,-50 6-1009,1-1-749,-5-1-2,-16 7 2298,-4 4 0,-19 8 0,-1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6.9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3 12333,'3'-1'4202,"-1"-1"-3205,-2 69-583,-6-17-94,-3 19 0,-3 4-264,-6 7-84,4-29 0,0-3-297,3 4-225,3-16-626,5-18-1603,3-10-4437,0-11 7216,0-11 0,0 7 0,0-6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7.0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17644,'63'3'-547,"1"0"0,33 1 1,-70-4-1,-19 0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7.4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169 1 16109,'3'0'1177,"-1"0"-415,-2 0-79,-60 62-660,35-27 100,-10 8 0,2 1-78,21-6-12,5-3-33,6-8 0,17-7-291,7-7-942,20-7-1445,7-6-2028,-12-10 4706,-2-2 0,-26 0 0,-1 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8.0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85 18317,'53'10'-101,"-6"-7"-225,-29-20-155,-2-3-460,-4 1-269,-4 3 212,-4 4 315,-3 4 672,-5 4 11,-10 3 649,-7 9 35,-8 11 44,-2 13-100,2 12 11,3 4-158,7 2-481,7-4-112,6-7 101,5-13-202,8-10-347,8-10-224,14-6-371,9-16-481,6-7-156,3-16 133,-1-2-368,3 0 2027,-5 4 582,-4 7 1513,-7 7-873,-10 11 234,-8 6-503,-9 5 280,-3 1-349,-3 4-256,0 9-1,0 6-179,0 5-112,0-2-32,0-4-271,0-6-10,0-4 55,0-5-56,2-2-22,7-1-404,6-6 91,7-1 145,0-3 168,-2 3 67,-3 5 34,-4 2 549,0 18-571,-5-2 100,0 15-179,-6-11 11,1-5-33,0-8 10,0-3-234,5-9-2835,22-34 492,0 2-1635,7-15 4224,-10 17 0,-18 23 0,-2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8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176 0 17476,'-16'71'280,"-1"-1"0,1-3 1,-1-6-136,-10 7-145,1-5-11,4-10-157,6-17-572,8-12-380,0-14-392,8-5-943,-3-7 797,3-11-617,0-6 2096,0-14 179,0 2 1557,0 1-189,0 6 536,0 5-268,3 7-403,3 1-314,4 6-326,9-3-313,3 1-268,9-1 32,8 0-44,7 0-179,6 1 22,2 2-447,-2 3 324,-5 2-46,-8 0 1,-9 5 1,-10 4 268,-10 7 56,-5 1 145,-5 0 90,0-4 23,0-3 56,-4-2-56,0-5 111,-3-1-55,1-2-314,4 0-493,0 0 303,6-2-202,9-5-393,13-3-156,14-3 795,12-1-425,8 1-315,5 0 416,-1 1 302,-7 3 134,-14 2 68,-16 3 280,-16 3 750,-7 1-201,-4 0 0,-7 7-292,-4 5-167,-5 12 469,-4 13-626,8-10-158,2 4-77,8-19 168,2-5-147,0-5-22,1-2-11,7-5-370,5-8 168,8-7 23,-3-8 101,-1 3 78,-7 1 11,-4 6 67,-3 6-78,-3 5-22,0 5-3922,0 2 1289,9 0-1727,-1-1 4382,10-1 0,-12 1 0,2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9.0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 16636,'4'72'101,"-2"-14"-101,-4-58-326,1-9-211,1-7-931,0-13-974,7-7-685,-1 7 3127,5 4 0,-6 15 0,-1 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9.1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0 125 8703,'64'-35'-169,"-1"1"1,-9 1 0,-13 10 0,-30 23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09.7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142 214 12132,'0'15'3518,"0"-3"-2969,-50 54 347,28-32-857,-7 10 1,3-1-7,16-12-33,6-5 23,4-11 201,6-7-90,11-5-134,12-12-314,13-13-279,6-13 414,-1-12 167,-3-2 12,-7-2 56,-5-3-56,-6-3 0,-3-1-33,-7 6 100,-3 11 471,-7 18-505,-2 11 113,-4 16 538,-9 16-191,-5 16-157,-11 18 67,-3 9-303,9-5 1,2 0-179,-1 10 78,5-15 0,7-6-246,17-20-561,13-11-123,19-10-616,17-11-292,9-9 146,3-8 1267,-4-9 425,-11 4 201,-16 3 1245,-17 8 604,-14 1-1030,-7 7-494,-9 0-44,-3 4-169,-6 1 47,2 2-327,3 1 57,5 3-57,3 8 12,2 6 22,0 8-33,0 3-12,2 1-22,1 1 0,0-1 23,0 0 44,-3 1-56,-12 0-11,-6 0-1199,-24 3-1064,12-15-1861,-2 0 4124,22-16 0,8-2 0,2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10.0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309 33 15762,'0'-18'1804,"0"3"-1232,0 15 951,0 0-1321,-72 45 67,30-7-62,-8 1 0,1 4 17,6 22-213,13 3-11,14-4-44,10-5-337,15-12-437,13-15-426,17-16-1019,14-11-2432,-10-18 4695,-1-6 0,-27 2 0,-3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11.2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385 0 15289,'-44'55'396,"1"-1"0,1-1 0,3-1-105,-10 20-22,1 7 449,4 2-718,11-1-45,8-8 322,13-11-848,6-14 329,6-17-498,4-14 1057,10-10-597,10-10 463,13-10-195,5-9 17,3-10-139,-1-4 111,0 3 46,-5 3 279,-6 7 236,-10 7 616,-10 9-773,-8 4-112,-3 3 90,-2 1-258,3 0-101,0 2 78,3 5 325,-1 7-134,-2 4 33,1 6-78,-1-1-212,-1 3 66,1-7-78,1-3-56,1-8-67,5-4-404,6-3-234,10-11-281,11-11-874,11-15 257,3-5 259,0 0 1041,-6 5 359,-10 5 156,-11 2 1133,-9 7-235,-7 5-102,-5 5-56,-2 5-357,-1 3 177,1 3 416,-1 1-1031,2 7 45,-2 5-146,-2 9 0,2 5 0,-1 4-45,1 2 22,0 1-234,0 0 10,0-4 225,0-4-46,0-6 68,0-7-11,0-5 79,0-5 122,0 0 101,-4-2 45,0 0-201,-4 0 10,1-3-145,2-1-11,3-5-224,2-6-191,5-4 34,8-9 78,12-5-481,11-8 133,8-2 35,22-20 627,-18 17 202,8-8 134,-27 28 359,-9 6-370,-7 10 22,-7 5-45,-3 4 214,-2 1-426,1 1 156,-2 10-111,1 6 44,-1 13 34,0 5-213,0 4 134,3 2-134,2 0 22,5-1 90,0-3-100,-1-6-12,-5-5 11,-2-5 34,-2-5-90,-10-3-22,-10-2-516,-15-3-728,-11-3-1916,-7-3-6510,10-2 9737,3 0 0,25 0 0,4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55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10125,'10'0'4113,"-1"0"-3194,-2 70-348,-4-30-168,6 56-77,-7-51-13,1-7 147,2-7-248,12-15-212,1-12-100,12-23-427,-2-12-78,1-10 291,0 3 90,-3 4 224,-6 11 0,-4 8 11,-6 9 202,-2 3 56,-2 3-90,1 0 113,1 8-270,0 3 34,0 7-33,1 2 10,-1-4-66,-1-3 10,0-4-403,0-3-268,1-2-707,3-3-358,3-1-246,3 0 425,4 0 1580,0-1 795,6-2 124,-8 1 246,2 0 0,-10 2-100,-2-1-192,-1-2-301,1-4-336,1-4-80,6-13-156,-7 2-89,4-8-169,-10 12-11,-1 2 146,-2 8 56,0 2 67,-5 4-22,-2 1 44,-6 3 191,-7 28 11,6-4 190,1 25-223,10-14-46,3-1-145,2-8 56,9-7-123,9-11-67,11-5-326,8-7-1063,25-31 794,-12 5-55,13-23 481,-26 20 303,-7 8 168,-9 7 23,-10 9 279,-6 3 1144,-5 7-1076,-2 6-303,0 4-89,0 6 67,0-3-169,-1-3 57,1-4-101,-2-6-78,2-1-348,0-2-437,3-8-44,7-2-886,7-6 1793,10 4 0,4 5 11,4 3 213,2 4-11,1 0 112,-1 3 179,-1 2-111,-3 1-46,-5 1 56,-2-5 203,-7-1-24,-1-1-425,-1-7-101,-1-5-56,-2-10-179,-1-3-1,-3-3-223,-3 3 66,-4 0 293,-1 4 44,-2 5 145,0 7-55,0 5-12,0 4 461,-4 7 9,0 10 125,-5 12 593,4 30-941,1-13-190,4 11-124,15-24-22,12-11-124,26-10-1008,20-8-1143,18-14 2286,-1-15 0,-33 9 0,-21-6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18.1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187 1 17879,'-25'50'353,"0"0"1,-22 36-198,17-55-44,5-4-112,7-5-44,8-5 21,5-4-33,4-5-112,1-2 135,1-2-236,11-3 101,9 0-191,12-1-201,8-3 280,-2-5-157,3-4-124,-5-1 539,-3 2-23,-11 3 202,-7 4 190,-9 1-78,-5 3 616,-2 7-380,-9 10 21,-8 13-190,-12 10-22,-6 8 258,-14 22-348,14-20-157,-4 8-33,23-30-68,8-8 0,4-7-549,4-4-234,0-6-405,5-1-1456,8-2-4201,1-3 6879,6-4 0,-13 2 0,-1-1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18.4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18854,'6'4'-2166,"-2"-1"1,-1-4 0,-2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19.0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274 12 14764,'0'-6'1199,"0"1"-134,0 5-796,-54 16 67,23 2-179,-45 18 90,40 1-113,4 3-123,8 0-11,11 0-145,7-4-248,4-5-503,14-7-213,12-9-471,20-7-964,11-5-1568,-8-6 4112,-2-6 0,-29 5 0,-4-5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19.3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30 103 12624,'7'-1'2533,"-1"0"-2410,-6 1-100,0 0-23,-19 69-79,14-39 79,-14 51-123,19-63 123,11-9 45,4-5-45,12-12-281,2-11 1,0-11 22,-2-12 236,-6 0 22,-8 2 168,-6 3 146,-5 5 78,-10 2-302,-3 13-90,-5 4-123,0 12-617,4 3-930,2 9-1433,5-1 3103,2 6 0,3-10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19.8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13285,'12'0'1995,"-3"0"-1704,-9 0 415,0 0-470,-1 65 145,0-43-269,-1 47 100,1-63-167,1-3-45,0-3-22,8-5-516,9-8-224,12-8 348,8-7 313,1 3 67,0 4 68,-6 6 335,-4 9-10,-10 2-102,-4 4 259,-7 0-90,-3 0-180,-3 5 136,-1 4-158,0 7 33,0 0-55,0-2-124,0-5 68,0-5-146,0-1 34,3-3 66,3 0-88,5 0-12,5 0 0,1 0 56,3 0-56,-1 0 11,-3 0 45,0 0 179,-5 0-235,0 0 45,-4 0-45,-1 0-23,0 0-10,-1 2-1188,2 6-707,-1-2-1456,4 2-2139,-3-5 5523,5-3 0,-7 0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20.0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177 0 16692,'-1'65'276,"-1"1"0,0-3 1,-4-6-277,-18 15-23,-3 3-525,-2-3-91,3-5-45,4-13-324,5-13-1580,6-18-1357,4-12 3945,5-11 0,2-1 0,0-1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20.6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1 220 18765,'53'-24'295,"1"1"0,-5 1 0,-5 7-194,2 15-101,-1 0 78,-20 30-246,-14-11 12,-22 25-58,-10-21-111,-2-4 90,7-6-168,7-6-259,5-4-290,4-2-314,0-1-627,12-6-237,7-6 1212,14-9 918,7-3 459,0-1 269,1 5 1301,-7 5-797,-8 4-11,-9 7-436,-6 2-1,-7 2-145,-1 2-359,-1 8 168,1 6 23,2 6-258,-1 0 67,4-5-280,-1-2 33,2-5 35,2-4-68,4-3 0,3-2-12,6-1-167,3-3 179,6-7-89,-1-4-158,12-6 258,-16 7-11,5 1 135,-20 10-90,-4 0 134,-3 2-179,0 0 56,0 0-45,12-6-179,-2-2-370,12-12-795,1-5-886,4-7-504,6-6-952,-11 9 3675,-3 1 0,-17 19 0,-2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20.8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155 0 19258,'-20'55'459,"0"-1"0,2-2 1,0-3-124,-6 14-336,3-1 11,4-8-33,7-9-135,5-14-202,4-12-346,1-10-427,0-7-1233,0-2-2026,0-4 4391,0-6 0,0 3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21.2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1 182 15247,'0'-7'3663,"0"0"-3181,0 7-145,0 0-80,57 0-290,-28-3-337,49-5-291,-42-4-9170,44-8 7258,-39 11 2573,26-4 213,-53 13 2655,-6 0-941,-6 0 1950,0 0-2521,0 0-583,1 0-527,5 0-246,2-4-145,1-6-23,1-5-79,-4-4 1,-1 1 246,-5 3 11,0 4 45,-2 5 112,0 3 235,-2 2 237,-6 8-148,-4 10 214,-7 12 123,0 11-336,3 4-111,3 4-326,7 1-56,3-3-90,8-6-739,17-14-1054,18-12 1883,22-20 0,-23 3 0,-4-7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22.0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19975,'4'58'123,"0"0"0,2 38-55,-6-56-46,0-13 12,0-12-68,0-7 12,0-7-79,4-2 34,7-14-393,13-6 315,7-17 122,7 0 0,-1 2 23,-3 6 23,-5 10 168,-8 5 156,-7 10-313,-6 2 324,-6 12-156,-1 10-191,-1 11 56,0 8-67,0-3-67,0-6-90,0-10-515,3-5-2085,12-9-525,5-6-3375,6-7 6657,-3-6 0,-14 5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57.3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214 1 12602,'9'9'1501,"-2"-2"-1277,-7-7-89,-66 80 89,36-35-472,-11 9 0,2 1 707,15 1 68,7-5-292,8-2 146,5-8-381,4-9 112,6-11-157,9-11 497,10-7-486,9-20-190,4-12 34,0-17 190,-1-5 33,-7 4 102,-8 7 302,-7 12-11,-8 9-169,-3 10 68,-4 5 145,0 11 2,0 13-215,0 14 57,-1 7-292,0 9-22,0-20-190,1 0 78,10-24-191,6-3-459,13-15-459,10-11-67,2-14-864,5-6 1077,-2 3 906,-2 7 169,-7 12 941,2 9-178,-15 7 110,-2 3-369,-15 10-156,-4 3 78,-1 8 638,0 8-672,0-9-56,0 0-336,0-12 12,0-3-1,0-2-493,6-2 449,2-6-68,9-4 101,3-2-67,5 1-1,3 3-32,3 4 66,2 1-33,3 1 10,0 1 46,-2-1 11,-2 0 0,-4 2 68,-1 0 44,-3 1 112,-4 0-23,-5 0-77,-3 0 167,-4 0-101,-3-2 68,-1-2 90,-1-2-326,0-7-22,-2-2-190,0-11-169,-1 6 336,-3-3 23,-7 13 0,-5 5 0,-4 4 56,-2 9 179,4 11 617,-2 39-471,11-3-33,1 27-34,10-18-281,12 1-33,9-8-33,18-9-281,9-17-403,10-15-1535,8-10 2252,-6-28 0,-24 17 0,-16-17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22.3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41 138 19459,'69'-7'-504,"-12"-3"370,-44-12 11,-3 1 67,-7 0-68,0 3-212,-3 2 292,-8 4 32,-5 5-55,-11 3 45,-6 9 44,0 14 258,1 12 45,4 17-112,6 5 56,8 0-258,6-3-11,4-7 0,12-10-448,11-10-1300,43-12-628,-5-17-2386,7-6 4762,-27-12 0,-27 11 0,-4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22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57 19022,'0'68'303,"0"-15"-281,0-42 136,0-7-158,7-2-135,7-2-302,11-12-370,6-3 123,3-11 259,0 3 156,-4 5 179,-7 6 90,-7 7 12,-8 3 480,-4 2-100,-2 13 136,-2 7-24,0 15-247,0 5 23,1-3-67,4-7-157,4-9 393,8-11-35,7-5-392,7-19-22,10-12-190,5-18 44,2-8-369,-2 1-180,-8 8-370,-12 11-1657,-11 13-2925,-11 10 5647,-4 6 0,0 3 0,0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27.8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209 27 18339,'7'-15'594,"-5"3"-561,-13 12 35,-11 15-57,-8 6 11,-5 20-11,-2 3 57,4 4-57,7-4 90,11-1-101,8-6 0,6-5-12,11-7 12,10-10-179,18-8-336,12-8-953,11-16-5804,23-25 7272,-29 3 0,-4 1 0,-39 25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29.4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290 0 16109,'-35'65'328,"-1"-1"1,3-5 0,2-4-138,-5 9 89,3-3-191,2-3-89,6-9 0,9-9-11,6-10-135,7-10-134,3-8-336,0-6 460,7-4-125,8-2 12,12-4 124,9-6-147,3-7 236,2-4 23,-5 0 66,-4 6 102,-10 1 145,-7 7 941,-9 4-862,-3 1 189,-3 2-110,0 4-214,0 6-157,0 6 180,0 6-169,0-1 12,0-1-68,0-3 45,1-6-56,1-3-11,4-4 0,3-3-22,5 1-45,5-4-157,5-10-135,6-4-122,1-9 470,1 4 11,-9 6 0,-7 5 302,-9 6-190,-5 3 672,-2 1-683,0 4-101,1-3-23,2 2-21,4-3-124,3 0-124,8 0-312,4 0-472,5-9 45,1-5 146,1-9 167,-1-2 461,-4-1 257,-4 1 448,-7 2 404,-3 7-270,-6 5-77,-2 6-371,0 4 325,1 1-156,3 6-46,5 10 13,1 10-147,2 8 67,1 4-44,-3-3 257,0 14 371,-7 13-730,-8-21 1,-7 1-90,-8-38-11,3-3-78,0-1-158,5-12-167,4-8 168,2-18-584,11-9-514,14-9-505,16-6-672,14-4-385,8-4 1528,0 1 1423,1 4 426,-6 7 1547,-5 10-326,-11 14-202,-11 14-750,-11 11 482,-9 7-315,-5 11 571,-2 14-671,0 17-235,-5 17-146,-5 9 45,-7 6-146,-4 2-89,2-6-135,3-10 83,5-12-195,2-15 34,6-12-629,1-10-43,2-6-1144,0-2 1054,-2-9 291,2-4 111,-1-6 382,1-1 393,0 4-12,0 3 302,0 2 91,0 4-248,4 2 236,4 0-414,4 1-91,7 2 146,1-1-268,4 1 33,2-2 12,17-9-136,-8-1-44,12-9-112,-16 2-22,-2-3-180,-4-1 123,-5 2 68,-6 2-168,-5 4 291,-5 4-11,-3 6 11,-2 3 145,-8 6 124,-7 14 191,-7 10-146,-3 14 10,2 3-167,6-1-112,6 6-45,7-21-22,3 0 10,14-21-156,7-5-179,16-8-359,7-8-168,7-10 224,2-7-100,0 0 335,10-2 415,-22 15 45,1 2 459,-27 13 0,-8 3-55,-2 4-225,-3 4-34,0 2 1,0 5-113,0-9 45,0 0 45,1-6 34,7 0-202,5-6 0,12-4-23,10-9 68,8-1-45,10-1-123,28 1-135,-26 11-1075,9 0-1053,-45 9-1357,-9 2 3743,-11 4 0,1-3 0,-3 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30.4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266 11 17970,'-59'-11'593,"4"15"-190,19 21-134,1 10-269,5 2 0,6 0 11,8 1-33,10 0 11,2-5-224,6-3 33,13-9-436,12-7-506,15-8-615,12-5-1692,-13-6 3451,-1-4 0,-27 2 0,-3-2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31.2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144 311 16468,'34'16'134,"-5"-11"-156,-15-20-90,-3-6-101,-4 1-403,-3 3-23,-3-1-34,-1 5 304,-5 4 369,-8 5 213,-11 3 78,-10 14 247,-3 11 11,-2 17-247,6 9 90,5 5-324,10-3-57,9-3 34,5-8 34,7-9 10,10-13-89,12-10-168,15-9-90,11-18-638,5-9-852,4-17 493,0-2 448,-6 0 807,-5 6 34,-9 6 549,-11 10 145,-8 8 56,-12 10-33,-5 3 101,-4 4-472,0 8-10,0 5 78,0 6-111,0 2 55,0-2-191,0-3-178,0-3 33,0-7-56,0-4 0,0-3-437,18 0 34,0-8 178,18-1 225,-6-6 45,-1 5 146,-5 5 78,-4 4 223,-5 2 372,1 23-741,-7-1-56,1 18 0,-4-10-44,-2-6-23,1-7 0,-1-8-23,3-6-33,4-3-370,6-15-705,10-10-438,7-20-392,6-10-907,5-6 212,0-6 1110,-2-2 1546,-3 1 1087,-6 8 1523,-8 12-1030,-9 17-527,-8 16 572,-5 9-269,-2 22-101,-2 10-370,-8 25-414,-2 8-157,-10 9 55,-1 0-268,6-21 0,0 0-101,-4 17-34,-3 9-111,14-42-628,2-12-864,3-10-1489,2-5 3126,0-5 0,1 0 0,0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31.8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1 230 16087,'0'-4'2734,"0"0"-1860,0 4-672,63 3-113,-35-3-55,52 3-12,-49-3-22,2 0-78,3-6-225,3-3-134,-2-7-112,-5-2 180,-5-1 21,-10-2 336,-7-3-32,-6-4 44,-3 1 0,-1 1 44,-1 7 69,-6 9-68,-6 5 22,-7 15 336,-6 12-156,0 16 111,0 14 1,4 6-292,7 2 57,7-2-124,5-6-23,3-10-10,7-10-203,9-13 1,14-8-180,13-7-201,10-18 190,8-6-101,8-15 214,3-2 234,3 2 91,-2 5-12,-9 8 0,-8 7 56,-17 9 224,-13 3 190,-13 7-133,-8 9 335,-4 19-403,-3-3-146,-4 7-56,0-18 0,1-6 45,3-7 639,2-2-751,3-3 67,10-3-11,9-5 12,14-2-57,3-4-11,6 1-112,-3 1-224,-2 4-639,-7 1-840,-6 4-2331,-12 2 4146,-6 1 0,-9 0 0,0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48.6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144 1 14451,'3'0'2095,"-1"0"-627,-2 0-1524,-50 68-56,37-41 112,-35 55 22,59-57-11,8 3 45,9 3-45,4 1 1,-2 2 0,-3 0 10,-7 0 12,-6-4 33,-6-1 22,-6-3 203,-1-2-91,-3-2 124,-8-2-224,-6-3-56,-8-2-45,-2-6-45,-1-3-168,-1-4-179,1-2-986,1-13-2297,4-12-2174,9-7 5849,4-6 0,9 21 0,0 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48.8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 20535,'55'-2'-1165,"-1"0"0,43 8-2164,-60 9-5119,-9 1 8448,-8 3 0,-14-12 0,-2-1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49.0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 22014,'-13'38'-3563,"4"-8"-2140,2-25 5703,4-3 0,2-2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57.8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16288,'11'0'1154,"-3"0"-593,-8 0-326,0 0-22,1 71-157,0-30 0,0 57 426,-1-53-471,0-8-11,0-13 11,0-11-11,0-7-22,0-5-34,5-4-67,7-13-124,10-7 34,9-14 213,7 2-22,2 2 44,-1 9 23,-3 5 258,-7 9-259,-6 5 46,-7 4-79,-6 1 79,-4 8 44,-3 7-100,-2 7-68,-1 3-223,0-3-875,0-4-7272,0-7 8404,0-6 0,0-4 0,0-1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52.7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106 0 15459,'-20'46'123,"0"0"1,-15 30 380,23-55 0,3-6-313,3-7-46,4-4-111,1-3-157,1-1-438,2-12 505,8-6-3593,6-11 3615,8 0 23,2 4 22,1 6 23,0 6-124,11 7-571,-9 3-34,6 3 1510,-6 15-3762,1 4 785,16 13 2599,-15-11 1042,4-3-281,-19-11 46,-1-2 303,-1-2-214,2-2-380,2-1-360,2 0-357,4-1-35,2-6-100,1-5-90,-2-6 12,-3 2-23,-6-1 0,-6 5-56,-5-2 0,-4 8-68,-1 0 124,-5 4 0,-5 2-44,-9 3 44,-2 9 67,-1 8 101,3 13 224,6 2-22,5 18-292,8-19-78,16 4-156,12-27-551,20-6-401,9-9-573,6-11-908,-1-9 2589,-17-10 0,-16 13 0,-19 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52.9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176 1 12188,'-9'56'1859,"-1"1"1,2-3 0,-1-5-1837,-7 7-23,2 2 0,-2 0-269,0-2-302,-1-6-516,0-7-157,2-7-683,1-12-1401,6-10 3328,3-8 0,3-6 0,2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53.2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 18104,'50'-6'498,"1"0"1,30 3-376,-73 33-45,-3 4 169,-5-1-224,-9 1-46,-7-5-10,-9-4-483,-1-5-425,6-9-1233,5-4 908,8-6 1266,3-5 0,4 3 0,0-2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53.5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0 155 17935,'65'-12'-893,"0"0"1,-3-4 0,-16-4 286,-32-9 382,-5-3 202,-7 13 22,-2 10 414,-9 3 147,-6 7 111,-10 17-111,-6 9-57,1 18-45,1 5-370,7 0-89,6-3-22,10-7-460,2-9-470,9-9-269,14-11-976,16-6-974,3-12 3171,8-6 0,-27 3 0,-3-1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53.9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70 17902,'-18'67'-1412,"10"-17"1412,39-58 12,-7 1 144,-7 4 57,-10 2 504,-4 1-33,-3 3-57,0 11-44,0 8-359,-1 9-22,-1-3-202,0-4 33,-1-9-66,3-7-225,0-4 67,14-6-537,11-14-785,21-10-559,15-19-371,6-11-768,6-4-5,-25 15 3216,-5 2 0,-33 30 0,-2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54.0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1 19179,'-12'75'36,"0"-1"1,-3 12-1,0 8 1,1-16-2312,-4 4-28,-1 15 1,7-33 2302,12-66 0,0 2 0,0-4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54.2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89 17902,'0'-10'616,"64"-13"-1434,-18 11-4045,38-8 4863,-42 6 0,-27 9 0,-6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56.2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112 17 11739,'9'-6'337,"-2"1"-293,-7 5 270,0 0-45,40-5 415,-30 5-57,29-1-56,-39 7-403,0 4 158,-1 2-158,-5 1-90,-3 2 12,-3 3-79,2-1 0,4 7-11,3 5 0,2 7 78,1 5-78,3 4 0,9 0 12,3-2-12,5-4 0,-5-5 44,-5-5 35,-5-6 447,-4-6 281,-6 1-381,-9-6 33,-11 1-346,-12-3 10,-3-3-22,-12-3-202,19-3-751,0-1-1265,25-2-965,6-3 3082,4-2 0,-1 3 0,1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56.4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16355,'92'0'-1112,"-20"0"0,-71 0 0,-1 0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2:56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11761,'6'0'2018,"-1"0"-1615,-5 0-101,2 63-246,-2-35 90,1 51 44,-1-55-10,0-4-57,5-6-123,6-5-100,7-4-204,7-4-76,1-1 324,3 0-34,-5 0 90,-2 0 90,-6 0 78,-4 0 303,-5 0 33,-3 0 538,-3 10 268,-1 10-278,0 17-270,-1 15-202,-3 9-403,1 4-79,-1 2-78,3-7-134,1-11-617,7-13-7126,12-18 7877,-2-12 0,1-7 0,-12-2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58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60 15090,'0'51'291,"0"0"0,11 29-291,6-65 11,13-9 146,6-14 134,-2-11-291,-2-16 348,-7-9-12,-9-2-134,-8 6 380,-5 9-481,-9 8-90,-9 12-22,-11 5-34,-10 13-1389,-1 16-1277,10 0 2711,9 10 0,13-20 0,4-4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1.8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125 0 13824,'-32'53'272,"0"0"1,4-5-1,6-8 166,15-11-125,5-9-89,0-6-112,2-8 23,2-3-135,9-3-471,8-5-459,14-11-168,6-8 157,5-7-225,-2 3 1166,-4 7 124,-8 9 335,-12 5 1,-9 5 156,-7 2 112,-2 0-269,0 4 124,0 10-112,-6 7-23,-1 7-112,-6 2-213,4-3-123,3-2-67,4-5-79,2-8-111,0-4-483,7-5-380,11-7-2017,32-26 1781,-4 4 470,16-19 886,-22 18 1602,-4 6-615,-15 10 122,-6 4-101,-12 7-223,-3 3-113,0 6-279,0 5 167,0 6-202,-1-1-56,0-1-134,0-6-168,1-5 112,0-3-112,10-4-145,6-8-146,12-1 268,1-6 12,-4 5 33,-3 4 247,-9 5 12,-4 2 32,-7 8-33,-2 4-156,0 7-57,0 0-45,0-4-44,0-5 22,0-5-291,1-3-628,6-2-3552,23-29 34,-10 13 4437,17-23 0,-28 27 0,-2 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2.0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185 9 13095,'7'-5'3843,"-1"2"-3451,-16 68-145,-6-15-135,3 2 0,-2 3-112,-14 18-23,0-4-111,2-9-784,5-12-528,5-15-1501,6-15-1188,5-9 4135,4-12 0,2 2 0,0-2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2.3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16199,'59'8'-531,"0"0"1,-21 33-1,-9 2 520,-3-12-179,-37 46-1726,11-84-281,0-4 2197,4-10 0,-3 9 0,2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2.4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11000,'0'0'0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2.6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293 0 17756,'-30'75'452,"-1"-1"0,2-3 0,1-5-374,-16 13-78,3-6-224,5-11-425,9-14-1324,11-14-2318,8-18 4291,6-7 0,2-9 0,0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3.3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3 15157,'6'-1'2509,"-2"0"-2093,-4 1-204,-1 67-212,-5-36 68,-2 52-46,-2-58 0,4-9-44,2-7-34,4-6-246,0-2 155,10-7-581,8-9-180,14-8 270,4-6 616,2 2 22,-5 7 22,-6 7-11,-8 8 213,-7 2 247,-5 3-124,-5 3-156,0 6 134,-2 6-236,0 6-89,0 2-45,0-5-235,0-1-2678,3-5-269,3-4 3227,5-4 0,-5-4 0,0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3.6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96 11515,'0'4'2443,"0"0"-2309,0-4 57,-12 62-68,9-45 0,0 46-33,17-62 55,9-9 58,4-9 21,-2-9 224,-3-8 145,-8 0-514,-7 1-79,-4 2-426,-3 5 79,-9 7-606,0 7-1176,-10 7-2297,6 4 4426,3 2 0,6-1 0,3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4.0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0 17308,'-18'50'375,"0"-1"1,-10 32-208,21-62-112,5-7 202,2-6-101,0-4-157,3-4-191,10-11-145,8-7 55,11-9 169,0 1 112,0 3 0,-8 9 146,-4 4 34,-9 8 55,-3 2 157,-4 2-336,-2 4 45,-1 8-56,-1 9-34,0 4-22,0 1-404,0-6-571,0-4-1501,2-5-808,2-5 3295,3-4 0,-2-2 0,-2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4.4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0 123 14350,'2'10'1972,"-1"-1"-1848,-1-9-124,0 0-527,48-2-89,-26-9 481,37-3-269,-43-10 203,-3 0-908,-6 2 324,-3 3 91,-3 4 335,-1 8 359,-9 4 123,-6 9 505,-9 11 33,-3 12 235,1 12-67,4 4-492,4 1-180,9-4-68,4-3-89,3-10-257,7-7-864,11-13-907,11-4-617,1-5 2645,3-8 0,-20 5 0,-1-5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4.7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 12938,'13'0'3294,"-2"0"-3024,-11 0 222,0 0-256,0 65-236,0-44 235,0 49-90,0-65-111,6-1-34,7-4-717,10-6-605,9-6 112,1-8-68,2-2 897,-2 2 381,-6 6 101,-5 6 179,-6 5 527,-7 3-247,-2 2 113,-3 7-91,0 4 113,0 5 280,5-2-202,2-4 157,6-4-213,7-4-134,5-3-202,8-5-381,2-11-23,1-5 12,-4-9-359,-5 1-571,-9 3-628,-8 4-2229,-8 11 3798,-5 3 0,-1 7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36.7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 17241,'6'9'0,"6"5"45,-2 13-135,9 1-44,2 1-90,-2-1 89,-3-1-10,-7-1 145,-5 1 100,-4-1-66,-11-2 89,-3-1-78,-12-6 0,2-7-45,3-4-191,6-5-828,4-1-931,6-9-997,2 0 2947,3-7 0,0 7 0,0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02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128 0 15952,'-14'56'601,"0"0"1,0 0-1,1-2-298,-8 28-876,2 7 663,3 0-90,6-3-11,5-9-371,4-13-872,8-14-468,11-20-1920,14-14 3666,-1-13 1,-7-3 0,-14-1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7.8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14 13140,'1'-7'1535,"0"1"-1042,-1 6 224,0 0-156,-30 25 189,12-2-145,-22 23-302,24-9-281,6-2 34,7-5-56,1-4 0,2-6-179,11-7-370,6-6-437,18-4-527,10-8-806,12-12-1895,-12 0 4214,-2-12 0,-28 18 0,-4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8.1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203 9 12792,'3'-5'2141,"0"1"-1827,-3 4 537,-27 68-369,6-16-264,-1 3 1,-2 3-6,-8 22-34,-1 0-179,8-6-135,9-12-346,8-13-360,7-16-324,10-14-258,8-10-325,15-6-851,10-15-326,-9 0 2925,-1-10 0,-21 11 0,-3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8.4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 13 15695,'16'-12'1624,"-5"11"-548,-24 35-1053,7-16-23,-5 14 0,11-31-23,0 0 23,2-1-89,11 0-282,6 0 338,8 0 66,-4-2-22,-4 1-11,-7-1 113,-6 2 212,-3 0 145,-3 0-302,2 2-112,-2 4 56,2 2-100,0 3-12,2 0 0,-1-1-23,3-2-190,1-4-447,6-2-820,6-2-492,9 0-1210,8-6-2510,-6-2 5692,-2-6 0,-17 5 0,-4 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09.0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86 17375,'-1'28'157,"-3"1"-135,-1 2-22,-2 0 34,1 0 78,3 2-78,2-6 44,1 0 169,-1-8-180,1-4 45,-3-6 56,2-5-22,-2-1 56,1-3-135,-1 0-45,-1 1 146,0 2-145,-2 0-23,1 1 56,2-2-56,0 0-236,3-1-268,0-9-34,8-8-470,8-11-303,12-8 403,11-3-178,1-3 503,4 3 583,-6 0 78,0 4 673,-8 3 89,-6 4 202,-7 5 157,-8 8-325,-5 4-280,-3 6-258,-1 1-224,0 1 191,0 2-113,0 6-134,0 6 79,0 8-102,2 4-22,3-1 57,4 3-34,2-3-34,3 2 0,-3-3 22,-2 0 45,-5-2 45,-1-2-33,-3-1 145,0 1-157,-2-3-11,-4 1-56,-1-5-34,-7-2-302,2-4-415,-1-3-1120,-1-2 1871,4 0 0,3 0 0,5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10.6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141 1 17521,'-38'30'852,"1"-1"-718,17-3-89,1 0-45,4-1-67,8 1 22,2-3-89,5-2-270,5-8-448,13-5-235,14-5-1008,17-12-1098,-8-1 3193,1-12 0,-27 11 0,-3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11.0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228 0 12848,'3'0'2320,"-1"0"-1625,-22 67-505,-1-27 107,3 9 0,-3 1 174,-15 6-91,3-1 125,1-5-270,7-12-190,9-12-34,8-11-11,6-8 45,2-5-90,6-5-11,10-12-156,11-7-36,11-10 248,2 0-22,-2 7 44,-4 4 90,-2 11 169,-12 4 145,-4 4-303,-12 12-67,-3 7 134,0 12-122,-1 5-1,0 0-67,-4-3-34,2-6-11,-2-7-772,3-8-942,1-5-1,7-4-1344,12-8-2565,0-3 5669,6-8 0,-16 8 0,-1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11.9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68 6 12445,'11'-3'3563,"-3"1"-3238,-8 2 594,0 0-695,-35 68-11,23-43-56,-24 50-135,32-65 259,4-5-259,0-4-22,5-1-123,8-2-393,9-9-55,7-3-23,0-7 594,-1 4 44,-6 3-32,-4 5 145,-9 5 291,-2 1 78,-6 3-324,0 0-135,-1 4 124,0 5-34,0 5-112,0 5-11,0-2-34,0-4-90,0-3-44,0-6-382,0-2 68,10-2-583,6-7-22,12-7-45,6-8 201,1-3 550,-2 4 347,-4 6 190,-6 5 449,-7 6 369,-5 3-145,-7 1-370,-2 0 280,-2 4-145,0 5-57,0 4-223,0 6-214,0-4 68,0 0-135,0-6 45,0-2-22,0-4 33,10-2-123,7-6 0,13-5-23,5-1 35,14-3-12,-18 9 11,3 1-45,-23 4 34,-3 0-22,-4 0 11,0 0-225,1 0-223,1 0-57,4 0-817,5 0 426,6-3-1212,3-4 192,5-5 1569,-3 1 358,-3 3 280,-8 4 964,-7 3 190,-6 1 1491,-2 0-2186,-2 7-268,-4 5-325,-2 8 22,-2 3-45,2 2-123,1 0 67,3 5-67,-2 3 11,1 7-33,-2 2 22,-3 5 0,0 2-23,-4-1-77,-1-2 100,-5-7 56,-2-5 22,-3-8 146,2-8-190,2-9 55,2-5-514,0-26-730,10-9-705,1-29-1479,26-10-2801,-2 14 6140,15 3 0,-17 36 0,-2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12.4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1 136 15168,'82'-8'4168,"-10"2"-4045,-56 6-123,3 0-11,2-6-101,-1-5-112,0-7-190,-5-1 111,-4 2 79,-6 4 112,-2 4-169,-3 5 281,0 1 23,-10 3 33,-3 11 33,-11 6 147,0 12-79,2 4-11,7-2-45,7-3-79,5-3 34,4-6-179,35-8-247,0-5 101,35-11-1602,-10-9 1691,3-9-693,-3-7 726,-8 2-267,-7-1 784,-6-5 314,-17 10-102,-4-2 259,-14 15-382,-3 6-179,-1 3-179,-1 2-68,4 0 46,3 0 89,6 7-145,6 7 358,6 9-135,1 7 34,1 4-179,-5 1 437,-7 2-381,-7-2-23,-6-5-67,-2-3-100,-28-7-651,6-8-1322,-27-5-3237,22-7 5243,4-4 0,14 3 0,5-2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18.9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76 13600,'0'9'895,"73"1"-547,-3-15-1195,4 1 1,7-1 879,-4-4 1,2-1-637,16-1 1,5 1 617,-23 3 0,3 1 0,2 0-344,8 1 0,3 1 0,2 1 329,-17 0 0,2 2 0,1-1 0,0 1 0,6 0 0,0 0 0,1 0 0,0 2-9,5 0 1,0 0 0,0 2-1,1 0-137,1 1 0,1 0 1,-1 2-1,0 0-140,0 2 1,0 1-1,0 0 1,-1 2-420,-2 1 0,-1 0 1,0 2-1,-1 0 534,-3 0 0,-1 2 0,-1 0 0,-2 0-109,-3 0 0,-1 1 0,-3 0 1,-6 0-1728,26 7 1,-11 1 2006,-13-3 0,-20-2 0,-38-9 0,-12-2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20.9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0 20759,'-6'6'-2789,"1"-1"-742,5-2 3531,0-3 0,0 3 0,0-3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02.4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62 0 15482,'-34'81'190,"6"-15"-190,28-50-67,4-8 67,9-6 0,6-2-213,11 0 213,-1-5-45,-1-1 90,-6-2 11,-5 3 135,-7 2 111,-4 3 449,-3 4-57,1 10-391,-1 10-135,1 8-157,-1 0 11,-2-6-22,3-8-112,-1-8-168,5-6-672,2-3 145,7-14-784,3-11-1512,9-21-2119,-9 6 5222,-1-2 0,-13 26 0,-2 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21.2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21140,'2'-5'-639,"-1"2"-3293,-1 3-1615,0 5 5547,0-2 0,0 3 0,0-4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25.1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11 10597,'-7'3'3014,"1"0"-2522,6-3 1088,0 0-1580,0 3 0,0 1-11,0 2-22,0-2-113,1-1 12,3-2 66,0-1 46,3 0 0,-2 0-68,-1 0-78,2-4 33,-5-2-22,2-4-89,-3 2-12,0 2 213,0 4 45,0 0 34,-5 2-34,-6 3-863,-7 9-1938,2-1 2801,0 8 0,11-13 0,0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27.6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12 9868,'17'-6'2006,"-4"1"-1412,-13 5 2397,0 0-2991,0 6 0,-4 3-33,1 4-12,-3 2-112,4-4-156,1-3 110,1-2 125,0-5 279,0 0-201,0-6-22,2-2 11,0-5 11,0 0 11,0 2 45,-2 3 23,0 5-56,0-1-293,0 3-603,-3-1-1032,-2 3-2118,-1 2 4023,-1 3 0,4-2 0,2-2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28.4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66 11325,'22'-32'1210,"-3"7"-773,-18 19 67,0 5 1401,-1 0-1860,0 4 0,0 1-23,1 2-22,3-1 34,3-2 10,3 0-32,-1-1-12,0-1-12,0-1-44,-4 0 56,-1 0-22,-3 0-2940,-1 0 0,0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28.9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 9621,'8'7'1916,"-2"-1"-1579,-6-6 1579,0 0-1367,3 1-213,-2 0 135,3 0-460,-4 0-11,0 2-34,0-1-178,0 0 166,5-2 24,1 0 22,2 0 0,-1-2 0,-3-1 0,-3-4-90,0-1-22,-1-1-392,0 1-179,0 4-707,0 2-437,-1 2-2396,0 0 4223,-2 0 0,2 0 0,-1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33.9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1 13409,'-4'13'986,"0"-1"-740,2-6-190,-2 2-56,1 1-11,-1 2 0,2-2-57,1 0 57,1-5-56,0 0-23,0-3 46,0-1-35,5 0-89,-2 0 123,6-4 45,-3 2 23,-1-4 10,-2 4 46,-2 0-807,-1 2-818,0 7-1772,0-3 3318,4 4 0,-3-5 0,3-3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34.4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1 12736,'-3'4'1065,"1"0"-527,2-4-538,-21 8 67,15-4-56,-15 5-11,20-7-627,1-1 627,5-1 0,1 0 34,4 0 33,-1 0 34,-3 0 66,-1-1 181,-3 1 156,0-2-852,-1 2-1343,-1 4-819,0-2 2510,0 2 0,0-3 0,0-1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34.8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15527,'4'15'-112,"0"-3"112,0-8 0,0 0 0,3-1-56,0-1-135,2-1 158,0-1-46,4 0 79,-4-1 11,2-3 23,-5-2-34,-2-2-112,-3 1-382,-1 1-772,0 4-1422,-1 1 2688,-5 1 0,4 0 0,-3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35.7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12288,'11'0'2308,"-10"15"-2308,-3-8 0,-5 10 56,7-11-33,0-3-23,0-2-135,2-1 102,5 0-203,3 0-189,3 0-57,0-4-22,-2 0-437,-2-3-236,-3 3-1210,-2 1 2387,-3 3 0,-1 0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36.0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13432,'15'12'1052,"-3"-3"-884,-12-9-157,0 0-44,0 44 22,0-28-34,0 32 45,0-39 22,5-5 45,4-1-67,7-2 0,2-1-11,2 0-11,-3 0 22,-4 0-157,-6-3-358,-3 0 45,-4-1-494,0-1-1423,-3 3 2387,-2 0 0,1 2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02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0 15627,'3'62'519,"0"0"0,0-2 1,-2-4-195,-7 16-68,-1-4-21,-1-10-213,1-14 55,4-15-78,2-14-11,1-9-23,0-5-235,0-11-135,4-10 136,6-14 77,7-3 180,6 1 11,2 9 0,-2 9 90,-2 8-68,0 6 135,-5 3 145,-1 4-156,-4 12 89,-6 7-66,-1 12 66,-4 2 90,-4 0-258,-7-1 34,-6-2-79,-7-2 57,2-6-158,1-4 68,2-8-247,2-6-201,2-4-762,4-3-774,4-11-2072,5 1 4067,2-11 0,0 12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38.7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 10485,'8'-8'1332,"-2"2"-659,-6 6 661,0 0-1166,0 16 78,0-11-78,0 13-45,0-16-11,0 2-101,0-4-89,0 2 67,3-1 11,2 0 0,2-1 11,0 0 0,-2 0 0,-1 0-11,-3-1-1479,-1 0 270,0 10-596,0 8-447,0 3 2252,0 4 0,0-15 0,0-2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39.1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12120,'0'6'1860,"0"-1"-1053,0-5-718,0 19-66,0-8-23,0 15-23,0-14-33,0-3-11,0-1-67,0-2-1,0-3 68,0-2 67,3-1 11,1 0-11,3 0-123,2 0-67,-2-3 78,1-1-381,-5-2-493,0 1-303,-3 2 4,0 2 0,0 1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39.9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11302,'12'1'2801,"-2"1"-2319,-10-2 269,0 0-616,6 12-35,-3-5-21,4 10-46,-4-7-21,-2-5-1,1-1-22,-1-1 11,-1-3-23,2 1-22,0-1 12,2 0-1,0 0 1,2 0 21,-2 0-21,0-1 22,-3 1-3123,0-2 0,-1 2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41.6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11750,'9'9'1009,"-2"-2"-875,-7-7 517,0 0-573,3 16 90,-3-11-11,3 12-23,-2-15 79,2-1-79,1-1-89,4 0-34,0 0 0,4 0 1,-1 0-1,0 0 56,-3 0 79,-4-2 269,-1 0-337,-3-1-78,0 1-224,0 1-549,-6 0-718,-5 1-402,-11 0-2847,3 0 4740,0 2 0,11-1 0,4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42.2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 11078,'-3'0'605,"0"0"-459,3 0-135,-32 2 34,20 3 67,-23 0-67,32 1 56,1-3 425,2 0-369,0-2-67,0 2-79,5-3 0,4 1-11,2-1 22,2 0 1,-3 0 55,-2 0-11,-3 0-67,0 0-33,-3-1-516,1 0-908,-3-3-3002,0 2 4459,0-1 0,0 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3:43.3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6 11694,'-5'0'1210,"2"0"-167,3 0-942,-6 11-23,4-8 90,-4 10-112,6-12 134,0 1-190,5-2 45,2 0-11,5-5-23,-2-1-11,-3-4-23,-5 4 12,-2 0-224,0 5-235,0 0-1222,-7 1-2398,1 3 4090,-9 5 0,9-2 0,0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38.4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12202,'11'98'-60,"0"0"0,5-12 0,5-35 1312,13-85-1230,8-6 460,-18 20-448,-3 4 312,-7 7-43,-5 2 875,-5 5-719,-3 0 471,-1 2-560,-7 6-202,-4 8 100,-7 7-121,-1 4-35,4-1 11,4-4-78,4-1-23,5-3 12,0-1-23,2-1 123,9-3-134,7-3 0,15-4-201,12-3-517,4-1-335,4-1-336,-5-9 1389,-14-3 0,-12 0 0,-14 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38.8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 13700,'0'16'2353,"0"-3"-2095,0-13-225,0 0-33,65-7-11,-34 2-90,50-6-168,-56 6-526,-4 2-303,-8 2-684,-5 1-1815,-4 0 3597,-3 0 0,-1 0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39.0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 12311,'0'6'2633,"0"-2"-2454,0-4-179,65 3-236,-32-3-1253,52 0-2624,-60-3 4113,-6-3 0,-15 2 0,-2 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39.6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 22 13947,'0'-12'997,"0"3"-851,0 9-34,0 0-101,55 3 79,-34 3 268,40 2-145,-52 4 112,-5-1-191,-3 3-134,-1 2 56,0 1-34,-3 4 13,-8 2-2,-3-4-22,-5 1-11,4-6 0,5-2-56,5-4 22,4-1-212,1-2 179,0 0 22,0 3 67,4 1 23,40 44 213,-29-25-101,27 36 190,-42-33 202,-7 2-179,-9 0-11,-12 1-281,-9-3-33,-2-4-45,2-5-280,-3-10-1312,19-5-3573,2-11 5165,17-7 0,2 4 0,0-3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03.2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6 201 17454,'56'22'100,"-8"-13"-368,-32-39 88,-3-2-503,-5-2-101,-4 0 78,-3 3 201,-1 1 494,-3 8 22,-6 10-11,-4 6 426,-8 15 258,-2 15-46,-2 18 24,2 17-158,5 7-112,7 4-359,6-3-33,4-8-11,6-13-706,11-19-258,11-13-122,15-19-1951,9-22-1648,-11-6 4696,-3-15 0,-24 26 0,-3 4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48.5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123 30 12221,'0'-6'2712,"0"1"-1794,0 5-895,1-2 761,-1 1-481,1 11-135,-3 5-56,-6 12-45,-4 2-33,-6 3-12,-1 0-11,0 2-11,4-5 0,0-3-11,8-8-11,1-5-1,4-5 23,1-6-1042,1 0 191,8-17-1,4-1-234,8-13 357,1 3 281,0 2-348,-3 1 135,1 2 11,-4 0 504,-1 2 101,-1-1 45,-3 2 124,1 1 134,-3 3 414,1 2-45,-5 2-21,1 6-237,-2 0 124,-2 4-235,2 0 403,-2 0-213,5 4-44,-1 9 190,3 8-214,3 11-100,-1 5 35,9 19-237,-4-13-11,5 10-44,-5-22-12,-3-5-11,-1-6 0,-4-6 11,-2-6 0,-4-4 34,0-3-438,-1-1 360,-9-1-124,-4-2 90,-14 0 67,-3-1 0,-4 1-11,-1 2 22,0 0-11,1 1 0,1 0 22,3 0 12,4 0-12,7 0 12,5 0 44,8 0 1,2 0 268,4 0-257,4-2 22,4 1-56,5-3-45,5 1-11,0-1 0,3 3-11,-2-1-34,-2 2-571,0 0-426,-4 0-1311,-2 0-2365,-5 0 4718,-3 0 0,-3 0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50.1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458 0 9509,'-3'0'1513,"0"0"-1401,3 0 79,-15 0 89,8 0-213,-13 0-34,15 0-21,-2 0-12,0 0 0,1 0 11,-3 0-11,1 0 0,-1 0 0,-1 0 0,-2 0-11,1 0 11,-2 0 0,2 0 0,-1 0-12,1 0 12,0 0 12,-1 0-12,0 0 11,-1 2-11,0 0 11,2 2 0,-7 7 0,5-2 57,-6 3-23,6-2 22,-2-1-44,2 0 133,1 0-66,3 1-34,1 1-22,0 1 55,0-1-33,-1 2-33,1-1 21,-1 3 46,1 0-34,-3 0 45,4-1 0,0-3-23,3-1-22,0 5-56,3-3 11,-2 3-11,3-3 56,0-1 11,0 30-55,4-21 10,3 20-22,3-28-11,2 0 11,-1-1 11,-1 1-11,2 0 0,0-1-22,1 1-1,-3-2 23,1-1-11,-2 0 22,0 1-22,-1-1 11,-1 1 0,1-3 11,-1 1-11,1 0 0,1 0 0,1 1 0,1-2 0,2 1-11,0-2 11,3-1-11,0-1 11,2-1 0,-1 1 0,1-1-11,-3 1-12,-2-2-44,-1 1 45,-1-1-23,1-1 34,-1-1-1,1 0 1,-1 0-22,-1 0 33,-2 0 0,-1 0 0,0 0 0,-1 0 11,2 0-11,-1 0 0,0 0 33,1 0-33,1-4 0,0 1 0,7-11 0,-4 4 0,7-5 12,-7 3-1,-1 1-11,-2-3 0,-1 2 0,0-3 0,2 0 0,-1-2-11,7-12 11,-4 5-12,4-7 1,-7 8 11,-1 1 11,-3 1 12,-3-1 145,-2-2 236,-1-16-247,-9 5-157,-4-11-45,-13 12 45,-3 5-315,-5 4-323,-5 6-1020,-3 7-1200,9 5 2858,1 5 0,22 2 0,2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53.4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212 28 11022,'0'-15'2129,"0"3"-1748,0 12 1255,0 0-1121,-10 17-111,-1-5-124,-10 15-157,-1-5-78,-2 1-22,-1 2-23,0 0 0,4-2 0,1-3-23,6-4 12,3-7-214,6-2 80,3-5-1446,2 0 89,0-7 281,0-6 112,0-6-684,1-7-67,1 2 997,3-3 550,-2 0 313,0 2 694,-1 1 651,-1 6 67,2 5-336,-2 5-404,2 3-146,0 2 91,0 1 379,0 0-256,3 0-79,0 0 90,4 0-101,3 7-56,4 3 56,0 9-68,12 12-368,-9-6-136,8 6-67,-12-13-11,-2-4 11,-4-3-22,-2-3-572,-5-3-672,-1-3-725,-2-2 1,0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54.6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491 0 8804,'-17'0'2117,"4"0"-1747,13 0 280,0 0-515,-12 0-1,6 0 12,-10 0 44,8 0-33,-2 0-56,0 0-90,-1 0 11,-1 0 57,1 0-1,-3 0-44,3 0-1,-2 0 1,2 0-1,0 0-21,1 0-12,1 0 0,0 0 0,-2 0 0,1 0 0,-2 0 11,0 0-22,1 0 22,-2 0-11,2 2 0,-1 0 0,2 1 22,1 2-22,1 0 0,0 0 11,0 2 34,-1-2 11,0 3 34,2-1-33,-2 1-35,2 0-11,0 2-11,-2-1 23,2 2-12,-4 0-11,2 1 11,-1 0 79,2 1 100,1 0-89,2-2-45,-1 2 33,1-2 34,1 1-55,0 0-57,1 0 11,0-2 57,2 6-1,0-5 79,1 4-101,0-4 0,0-1 33,0 0-10,1 3-57,5-2 46,4 3-57,7-4 1,1 0-1,2 3-11,0-2 11,-1-1-11,0 0-11,0-3-56,7 1 67,-7-4-12,7 0-123,-10-3-22,0-1 12,-3 0-12,1 0 11,-1 0 1,5 0 78,-4-2 11,3-4-67,-6-4-12,-1-3 79,1-3 45,-1 1 0,-1 0 22,-1-2 11,-1 1-10,0-12 55,-4 7 11,-1-9-11,-2 7 57,0 1-46,0-1 90,-6-3-168,-1 9-101,-7-2-369,-1 13-629,-1 2-167,0 3-2689,2 1 3955,3 0 0,7 0 0,2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59.7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6 12221,'0'3'997,"0"0"-896,-1-1-45,-2 0-22,0 1 0,-1 0-23,2 1-22,0 0-12,1 0 23,1 0 0,0-1 56,0-2 0,0 2 124,0-3-147,5 1-33,0-1 0,4 0 0,-1 0-22,-2 0-23,-1-1 11,-2-2 12,-2-1-45,0 0-23,-1-1 79,0 1-11,0-2-23,-1 1-1,-5-1 24,-2 2 33,-4 1-22,3 2 11,-1 1-23,3 0-33,1 0-33,3 1 66,0 4 23,3 2 34,0 1 22,0-2 0,0 0-11,3-3 79,9-1-124,0-2 22,7 0 1,-6-1-23,-1-3 44,-4-2 12,0-2 157,-5 1 369,-1 1-436,-2 3-23,0 0 23,0 3-135,-3 0 0,-1 0-11,-1 0-112,2 0-67,2 1-247,1 1-1467,0-1-180,5 1 2073,-1-2 0,1 0 0,-3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01.0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336 19 9308,'1'-10'1759,"0"1"-1535,-1 9 572,0 0-550,-7 0 101,2 0 68,-7 0-90,3 0-112,-1 0-78,0 0-79,0 0-45,0 0 22,0 0-33,-1 0 12,1 0-1,1 0 22,1 2-33,-1-1 23,1 2-1,0-1 57,-1 2-35,-1-1-44,1 2 23,-1 1-1,2-2 23,1 3 11,-2-3 0,2 0 45,-2 1 11,1-1 179,-6 4-190,4 0-56,-4 0-11,6-1 55,-2 2-66,3-2 55,1 1 1,0-2-23,2 1 56,0 1-56,-1 2-56,1-1 11,-1 2 34,2-1-12,1 0 34,0-1-44,1 1 33,0-1 33,1 0-89,0-2 34,0 1-23,0-2 12,0 3-23,0-1 11,0-1 11,4 3 23,1-4-45,5 3 11,2-5 12,0 0-23,3-1 0,0 0 0,1-2-12,-1 2-32,0-2 21,5 2-22,-5 0-33,4-2 0,-6 0 44,-1-1 0,-2 0 23,1 0 0,-2 0 11,1 0-11,-2 0 11,2 0 0,-1 0 0,-1 0 0,1 0 11,-1-1-11,0-2-11,0-1 11,0-1-11,1-1-1,2 0 1,0 0 11,-1 1 0,-1 1 11,-2 1-11,0 0 0,-1-1 12,-1 0-12,-1 0 11,-2-1-11,2 1 0,-1-3 11,1-1 0,0-2-11,0-5 11,0 3-11,-1-5 0,-2 4 12,-1 0-1,0-2 22,0 0-10,0 0-23,-3-7 56,-2 8-56,-2-4-11,1 9 11,-1 3 56,1 1-45,-6 2-11,4 0-45,-5 2-347,6 0-158,-1 1-166,2 0-338,0 0-537,-1 0 1591,1 0 0,2 0 0,2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03.6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550 242 15045,'0'3'1557,"0"-1"-918,0-2-684,0-6 11,0 1 1,0-7 33,0 4-11,0-3 22,-2 2-22,1-1 11,-2 1-12,1 0-44,1 3 56,-2-1-11,2 2-11,-2 0 44,2 1-22,-2 2 0,2-1 23,-2 0-46,0-1 23,0 1 0,1-1-33,-2 1 66,1-2-33,-2 0 0,2 0 45,-2-1-23,0 1-22,1-1 0,-1 1-11,1 1 34,-4-3-23,2 4 0,-2-3 11,3 3-11,-1-1 0,1 1-23,-3-2 23,3 2 0,-3-2 12,3 1-24,-1 1 12,-1-1 0,0 0-11,0 1 11,-1-1 0,3 0 23,-4 0-23,3 1 0,-1-1 0,3 4-34,0-1 34,1 1 0,-2 0 0,1 0 11,-2 0-67,0 0 56,-1 0 0,-1 0-22,-2 0 11,1 0 11,-3 0-23,1 0 57,-1 0-57,2 0 23,2 0 0,0 0-22,4 0 67,-4 0-45,4 1 0,-4 0 11,2 1-33,-2 2 22,1-3 0,-2 3-34,1 0 34,-3 0 0,3 2 0,-1-2 11,2 0-22,1 0 11,-2-1 0,2 2-34,-1-2 34,1 1 0,-2 0-11,-3 2-22,4 2 33,-5 1 0,5-2-45,0-1 56,1 1-11,0-1 0,2 0-34,-2 3 34,3-2 0,-3 2-11,4-4 34,-1 2-12,2 1-11,-2 0 0,2 4 22,-1-2-22,1 3 0,1-1 0,0 2 34,0 1-34,0-3 22,0 3-11,0-3 45,0 0-56,0 0 12,2-1 77,1 0-66,3 1 33,-1-1-56,2 1 33,-1-1-55,1-1 22,-1-2 45,3 1-23,-3-3 34,3 3 11,-2-3-56,0 1 45,1-1-56,-3 1 0,3-2 0,-2-1 23,2 2-23,-1-2 0,1 1-11,5 3 11,-4-3 0,4 2 11,-6-2 11,0-1-22,-2 0 0,0 0 34,2 0-45,4 2 11,-1-1-12,3 0 35,0-3-23,1-1 0,2-1 45,0 0-34,1 0-11,0 0 0,2 0 0,9 0 0,-6 0 0,5 0 22,-9 0-33,0-1 11,-2-3 0,-1-3-22,2-2 44,6-5-22,-4 5 11,2-4-22,-8 5 11,-2 1 0,-2-1 0,1 1 22,-3-2-22,-1-1 0,0-2 12,-2 1-1,0-2-11,-1 0-34,-2 0 23,0-2-56,-1 1 22,0-2-56,0 3-179,0-2-369,-6 1-954,-5 2-1747,-2 2 3350,-4 4 0,11 3 0,0 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43.9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599 142 10013,'6'2'1020,"-1"-1"247,-5-1 357,0 1-1568,-2 0 12,-1 1-35,-2-2-33,0 0 0,1-1 34,-1-2 10,0-1-44,0-1 0,-2 0 0,1-1 23,0 0-23,0-1 0,2 1 33,-3-1-33,3 1 0,-2 1 0,0-2 12,0 3-1,-2-1-11,2 0 0,-3 1 11,2-1-11,0-1 0,1 1 0,0-1-22,0 1 33,0 1-11,0 1 0,0 0 22,0 1-44,0 0 22,0 0 0,1 0 0,0 0 22,0-1-22,0-1 0,1 1 23,-4 0 33,2 2-56,-2 0 0,0 1 11,0 0 22,1 0-33,-3 0 0,3 0 23,-2 0-46,1 0 23,1 0 0,-2 0-33,1 0 22,0 0 11,-1 0 0,0 0 22,1 0-56,-1 0 34,0 0 0,0 0-22,1 0 56,-1 0-34,2 0 0,-1 0 11,2 0-34,2 1 23,-2-1 0,2 3-11,-2-2 22,0 2-11,1-1 0,-2 2 23,1-2-57,-1 1 34,0 0 0,-1-1-22,1 2 44,0-2-22,0 0 0,0 1 11,1 0-55,0 2 10,-1 0 34,0-1 11,-2 3-11,1-3 0,1 1 11,2 1-55,-1 0 44,3 0-34,-1-1 34,3 0 0,-1 0 22,0 1-10,0 1-12,-1 2 0,0 0 0,-1 0 33,-2 5-33,3-4 0,-2 4 11,2-5-11,0 0 0,2 0-22,0-1 11,1 1 11,0 2-11,0 0 44,0 0 23,0 0-56,0-2 45,0 0 45,0 1-79,0-1 22,0 1-33,0-1-56,0 3 12,0-3 44,0 1 22,0-3-11,0 0 56,1 1-33,2-1-23,1 1 56,3 3-111,-2-2 44,1 3-23,-1-4 23,1 0 56,1-1-45,0 0 101,1-2-56,0 1-44,1 1 32,6 1-44,-2-1 0,2 0 34,-2-3-23,0-1-11,1 1 0,1 0-33,1-1 33,7-1 0,-4-1 33,4 0-55,-7-1 22,0 0-67,-1 0 67,2 0-101,-2 0 90,1 0 11,-2-2-45,4-3 45,-6-1 0,4-4-11,-6 0 44,2-4-10,-2 0 145,-3-4 79,-2 1 201,-2-10-426,-3 7-44,0-8-124,0 10-335,0 0-618,-3 1-794,-6 1-1043,0 6 2936,-5 2 0,9 7 0,0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50.6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6854,'7'0'-650,"-2"0"650,-5 0 0,0 0 0,0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51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314 121 13588,'-47'-34'67,"-1"1"1,-29-20-46,68 53-22,2 0 0,0 0 23,0 0-23,0 2 0,-1-1 22,0 2 0,-1 0-22,1 0 12,0 1-1,3-2 90,-2 2-79,3 0 12,-3 2 66,1 0-89,1 1 34,0-1-45,0 1 11,1-2 90,1 1-22,-1-1 55,1 0-11,2 0-22,-1 0 113,1 1-91,1 0-78,-1 1 11,1 0-56,0 1 0,0 1 100,0-1-100,0 3 157,0-1-134,0 1-23,2 1 44,2 1-21,3 0-23,2-1 0,1-1 56,2-2-56,0 0 0,3-1 11,-1-1-22,10 1 11,-6-3 0,7 1 22,-6-5-22,2 0 0,1-1 0,-2 0-45,-3 0 45,0 0 0,-3 0-33,-1 0-1,-1 0 34,-1 0-56,-1 0 56,-1 0-33,0-2 33,-2 1 0,0-2-12,-2 0 46,-1 0-23,0-2-11,0 0 0,-3-3 11,3 0-11,-3-1 0,2 0 0,0-1 0,-1-2-11,-1-5 90,0 2-12,-1-3-22,0 2-23,0-1-22,0 0 0,-4 0-34,-3 2-66,-5 1-192,-3 2-1310,-13 0 313,3 4-537,-11 0-2264,16 6 4090,3 0 0,12 2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03.3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187 1 16894,'-24'68'257,"-1"0"1,2-3-1,1-4-100,-7 20-134,3-7-46,7-11-638,7-16-594,6-16-403,5-16-2028,1-9 3686,3-11 0,-3 4 0,3-4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0 20759,'-6'6'-2789,"1"-1"-742,5-2 3531,0-3 0,0 3 0,0-3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21140,'2'-5'-639,"-1"2"-3293,-1 3-1615,0 5 5547,0-2 0,0 3 0,0-4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11 10597,'-7'3'3014,"1"0"-2522,6-3 1088,0 0-1580,0 3 0,0 1-11,0 2-22,0-2-113,1-1 12,3-2 66,0-1 46,3 0 0,-2 0-68,-1 0-78,2-4 33,-5-2-22,2-4-89,-3 2-12,0 2 213,0 4 45,0 0 34,-5 2-34,-6 3-863,-7 9-1938,2-1 2801,0 8 0,11-13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12 9868,'17'-6'2006,"-4"1"-1412,-13 5 2397,0 0-2991,0 6 0,-4 3-33,1 4-12,-3 2-112,4-4-156,1-3 110,1-2 125,0-5 279,0 0-201,0-6-22,2-2 11,0-5 11,0 0 11,0 2 45,-2 3 23,0 5-56,0-1-293,0 3-603,-3-1-1032,-2 3-2118,-1 2 4023,-1 3 0,4-2 0,2-2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66 11325,'22'-32'1210,"-3"7"-773,-18 19 67,0 5 1401,-1 0-1860,0 4 0,0 1-23,1 2-22,3-1 34,3-2 10,3 0-32,-1-1-12,0-1-12,0-1-44,-4 0 56,-1 0-22,-3 0-2940,-1 0 0,0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 9621,'8'7'1916,"-2"-1"-1579,-6-6 1579,0 0-1367,3 1-213,-2 0 135,3 0-460,-4 0-11,0 2-34,0-1-178,0 0 166,5-2 24,1 0 22,2 0 0,-1-2 0,-3-1 0,-3-4-90,0-1-22,-1-1-392,0 1-179,0 4-707,0 2-437,-1 2-2396,0 0 4223,-2 0 0,2 0 0,-1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1 13409,'-4'13'986,"0"-1"-740,2-6-190,-2 2-56,1 1-11,-1 2 0,2-2-57,1 0 57,1-5-56,0 0-23,0-3 46,0-1-35,5 0-89,-2 0 123,6-4 45,-3 2 23,-1-4 10,-2 4 46,-2 0-807,-1 2-818,0 7-1772,0-3 3318,4 4 0,-3-5 0,3-3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1 12736,'-3'4'1065,"1"0"-527,2-4-538,-21 8 67,15-4-56,-15 5-11,20-7-627,1-1 627,5-1 0,1 0 34,4 0 33,-1 0 34,-3 0 66,-1-1 181,-3 1 156,0-2-852,-1 2-1343,-1 4-819,0-2 2510,0 2 0,0-3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15527,'4'15'-112,"0"-3"112,0-8 0,0 0 0,3-1-56,0-1-135,2-1 158,0-1-46,4 0 79,-4-1 11,2-3 23,-5-2-34,-2-2-112,-3 1-382,-1 1-772,0 4-1422,-1 1 2688,-5 1 0,4 0 0,-3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12288,'11'0'2308,"-10"15"-2308,-3-8 0,-5 10 56,7-11-33,0-3-23,0-2-135,2-1 102,5 0-203,3 0-189,3 0-57,0-4-22,-2 0-437,-2-3-236,-3 3-1210,-2 1 2387,-3 3 0,-1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03.7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117 0 15146,'2'0'2778,"1"0"-2620,-21 34-125,12-17-33,-12 26 0,17-27-33,1 1-12,0-2-22,0 4-147,7-1 124,5 0 68,10 0 44,1 0-22,-2 2 135,-7 2-12,-6 2 225,-4 4 246,-4 4-34,-8 6 179,-8 5-201,-13 4-269,-7 0-157,1-7-78,6-8-68,9-12-291,9-11-1322,6-6-2678,4-14 4325,1-5 0,0 2 0,0 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13432,'15'12'1052,"-3"-3"-884,-12-9-157,0 0-44,0 44 22,0-28-34,0 32 45,0-39 22,5-5 45,4-1-67,7-2 0,2-1-11,2 0-11,-3 0 22,-4 0-157,-6-3-358,-3 0 45,-4-1-494,0-1-1423,-3 3 2387,-2 0 0,1 2 0,-1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 10485,'8'-8'1332,"-2"2"-659,-6 6 661,0 0-1166,0 16 78,0-11-78,0 13-45,0-16-11,0 2-101,0-4-89,0 2 67,3-1 11,2 0 0,2-1 11,0 0 0,-2 0 0,-1 0-11,-3-1-1479,-1 0 270,0 10-596,0 8-447,0 3 2252,0 4 0,0-15 0,0-2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12120,'0'6'1860,"0"-1"-1053,0-5-718,0 19-66,0-8-23,0 15-23,0-14-33,0-3-11,0-1-67,0-2-1,0-3 68,0-2 67,3-1 11,1 0-11,3 0-123,2 0-67,-2-3 78,1-1-381,-5-2-493,0 1-303,-3 2 4,0 2 0,0 1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11302,'12'1'2801,"-2"1"-2319,-10-2 269,0 0-616,6 12-35,-3-5-21,4 10-46,-4-7-21,-2-5-1,1-1-22,-1-1 11,-1-3-23,2 1-22,0-1 12,2 0-1,0 0 1,2 0 21,-2 0-21,0-1 22,-3 1-3123,0-2 0,-1 2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11750,'9'9'1009,"-2"-2"-875,-7-7 517,0 0-573,3 16 90,-3-11-11,3 12-23,-2-15 79,2-1-79,1-1-89,4 0-34,0 0 0,4 0 1,-1 0-1,0 0 56,-3 0 79,-4-2 269,-1 0-337,-3-1-78,0 1-224,0 1-549,-6 0-718,-5 1-402,-11 0-2847,3 0 4740,0 2 0,11-1 0,4 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 11078,'-3'0'605,"0"0"-459,3 0-135,-32 2 34,20 3 67,-23 0-67,32 1 56,1-3 425,2 0-369,0-2-67,0 2-79,5-3 0,4 1-11,2-1 22,2 0 1,-3 0 55,-2 0-11,-3 0-67,0 0-33,-3-1-516,1 0-908,-3-3-3002,0 2 4459,0-1 0,0 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5:20.5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6 11694,'-5'0'1210,"2"0"-167,3 0-942,-6 11-23,4-8 90,-4 10-112,6-12 134,0 1-190,5-2 45,2 0-11,5-5-23,-2-1-11,-3-4-23,-5 4 12,-2 0-224,0 5-235,0 0-1222,-7 1-2398,1 3 4090,-9 5 0,9-2 0,0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07.8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27 10933,'0'-12'3238,"0"3"-2409,0 9 1725,0 0-1892,0-3-248,0 3 214,0-3-595,-6 5-33,-5 6 0,-7 4-22,-5 8 33,1 2-11,-1 0 0,3 2 56,1-1-90,3-1 34,2-3 0,5-4-33,2-5 33,4-3-11,2-2 11,1-3-3855,0-1 2343,0-6 122,0 0 135,0-3 56,0 2-459,1-1 1658,0 3 0,0 0 0,-1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08.1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182 1 16524,'-51'4'705,"0"-1"1,-28 3-89,90-6-46,5 6-257,8 5-157,3 7 22,7 4-179,-1-1 12,-2-1-35,-4-4 23,-5 0-22,-6-3-191,-4-4-527,-5-1-246,-2-3-1109,-2 1-875,-2-1-2060,1-2 5030,-2 0 0,0-3 0,0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10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46 10092,'8'-18'2051,"-2"4"-1110,-6 14 2667,0 0-3384,4-6-190,-3 4 190,2-4-124,-4 8 1,-8 8-22,-4 4-46,-7 9-22,-3 0-11,2 1 0,0-2-33,6-1 33,0-5-45,8-4 11,2-5-257,4-3 123,1-3-9663,0-1 9820,-2-5 1,2 4 0,-1-4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07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14 13510,'-3'76'56,"7"-16"258,19-64 167,0-8-391,-1-6 370,-5-5 167,-8 1-258,-4 2-201,-5 5-168,-5 0-268,-8 4-281,-7 5-1177,-9 3-1681,7 6 3407,2 4 0,13-2 0,4 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10.6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18518,'8'59'6,"-1"1"0,5 35-499,-2-86-639,-5-2-1188,-2-3-1400,-2-1 3720,-1-2 0,0-1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13.2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109 130 10630,'0'-3'2700,"0"1"-167,0 2-2119,0-4 180,0 2-247,-1-4-100,-2 2-135,-1-2-67,-1 0 11,-2-1-56,-1-3-56,-2 1 11,1-2-291,-2 0-45,3 0 23,-2 2 66,2 0 45,0 2-77,1 2 111,3 0 67,0 3-167,4 1-3822,-1 1 2880,2 9-1513,1-2 2768,1 6 0,-1-7 0,1-3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13.9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30 9453,'11'-14'2589,"-3"3"-1984,-8 11 1154,0 0-1176,4-2-23,-3 2-213,2-3 863,-3 3-952,0 10-168,-6 2-79,-4 11 45,-9 0-23,-1 1-33,-2-1 0,3-3-44,4-3 44,3-6-325,3-2-437,2-3 101,1-4-438,1-1-54,2-1-270,0 0-1222,1 0 2645,2 0 0,-1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14.1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11582,'0'0'0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17.3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208 30 10966,'10'-10'2443,"-3"1"-2140,-7 9 682,0 0-771,2-5 133,-1 4-168,1-4-101,-2 5 281,0 0-281,-2 9 79,-6 1-157,-5 12 45,-6 0 11,-4 3-56,-2 1 78,-4 1-78,0 0 0,5-1 11,4-2-11,5-4 0,5-4 0,4-7 23,2-2-12,2-3-11,1-3 0,1 2-8594,0-3 8594,3-1 0,-3 0 0,3-1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17.7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14 10709,'-6'-7'3171,"1"1"-2388,5 6-54,0 0 55,34 62-212,-15-33-23,29 49-101,-23-50-167,-1-1-102,-1-2-168,-3-1 34,-5-4-45,-1-3-67,-5-3-181,-3-4-435,-2-2-236,-1-1-223,-1-3-1032,-1 1-1098,-1-3 3272,0 0 0,0-2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20.3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195 14 14070,'6'-7'1602,"-1"1"-1367,-5 6 191,0 0-168,-6 7-146,-3 6 56,-7 8-67,-3 3-90,-1 1 157,-2 2-168,3 0 11,0-1 1,4-1 32,2-2-21,1 0-23,2-3 11,1-1-56,2-5 45,3-5 0,1-5 0,3-3-6420,-1-1 4582,1-3-1377,-1-1 3215,1-3 0,0 3 0,0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20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12 11011,'-1'-6'2084,"0"1"516,1 5-1884,19 26-301,-2-2 336,19 27-415,-3-6-123,2 3-89,2 0-113,-2-3-11,-3-5 0,-4-7-460,-5-7-671,-3-6-1055,-5-6-1903,-6-7 4089,-5-4 0,-4-3 0,0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24.4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125 41 10137,'3'-5'1905,"-1"2"-112,-2 3-1267,12-15 169,-9 11-146,9-10-247,-12 14 1009,0 0-1299,-6 11 88,-2 2-77,-7 12 10,-3 0 91,2 1-102,-1 1 124,1-1-79,3-1-34,-1-4-10,3-2-23,3-3 0,1-2-23,3-4 35,2-3-12,0-4 0,2 0-3966,0-3 1657,0-11-2083,0 5 4392,0-11 0,0 12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24.7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95 1 15672,'-56'2'1972,"17"8"-1478,64 22-214,3 2-191,1 0-33,0-1-56,1-5-11,-2-4-235,-2-3-797,-4-8-895,0-2-2051,-11-7 3989,-1-1 0,-8-3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09.0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 0 12109,'0'15'1681,"0"-3"-864,0-12 472,-13 160-1154,7-107-336,-2 38 1,0-9 211,5-60 99,0-10-144,3-5 34,0-6-112,0-1-78,10-15-157,9-8-35,14-17-335,11-7 359,2 0 145,4 3 213,-2 5 34,-3 8 346,3 3-268,-18 14 45,0 3 325,-17 11-281,-2 0 91,-2 10 11,-2 7-203,-1 13 236,-2 21-291,-2-14 56,-2 7-101,2-24-22,1-8 22,4-5-23,0-4 23,5-3 0,5 0-11,6-9-795,26-21 32,-9 0 449,15-15 258,-17 15 67,-4 5 45,-7 9 728,-3 8-291,-12 6-112,-3 6 78,-7 10-404,-2 9 327,2 9-203,-2 3-56,0-4 11,0-4-112,0-6-45,0-8-381,2-6-570,3-3-640,7-8-2947,-1-5 4572,4-5 0,-10 3 0,1 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34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249 11 10092,'8'-3'2241,"-2"1"-1636,-6 2 1972,0 0-2341,6-3-12,-5 3-180,5-3 225,-6 6 101,-3 7-291,-8 7 22,-6 9 11,-10 5-112,-1 1 201,-4 1-201,3-1 11,2-4-11,3-4 34,4-3-34,3-4 0,4-4 0,1-3-67,7-5-34,0-1-89,3-2-202,0-1-3452,1-1 1479,0-7-1041,1 0 3406,0-6 0,0 7 0,0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35.0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11840,'0'-18'2051,"0"4"-1491,0 14 1232,0 0-1321,35 25 145,-16-4-22,31 22-526,-23-9-12,2-4-56,-1 1-56,-2-6-247,-3-5-862,-5-4-886,-2-6-1501,-9-5 3552,-1-3 0,-6-2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36.2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252 31 10574,'17'-16'2420,"-4"4"-1546,-13 12 829,0 0-1389,3-1 44,-3 1 651,3-1-863,-17 9 33,-2 5-146,-16 10-33,-1 3 0,-2 1 12,1-1-57,2-3 0,7-3-269,4-5-89,8-4-258,2-3-78,6-4-147,-2-1-1511,3-2 110,1-1-110,1-4 2397,2 0 0,0-1 0,0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36.4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 11683,'0'-15'3204,"0"2"-2531,0 13 885,0 0-1200,65 68 12,-36-38-286,12 12 0,0-1-50,-14-16-68,-1-2 12,-5-5-707,-2-3-716,-4-6-897,-2-2-2073,-7-4 4415,-1-2 0,-5-1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39.3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149 0 9666,'-6'0'1558,"1"0"862,5 0-1826,4 10-202,-3-4 68,2 9-113,-3-4-112,0 4 0,0 3-190,-7 5 34,-3 1 55,-8 5-112,-2 0 1,1-1-23,0 1 0,3-7-11,3-1 11,4-7 0,2-5 0,4-4-258,1-4-44,1-1-4326,1 0 1390,-2-6 3238,2 0 0,0-2 0,0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39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10832,'0'-6'2240,"0"1"170,0 5-1716,21 5-77,-8 5 100,19 10-325,-10 5-190,2 4-202,1 1 34,-1-2-79,-2-1 45,-4-3-404,-5-3-503,-2-6-684,-4 0-1032,-2-4-1814,-2-5 4437,-2-2 0,-1-4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40.5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217 0 14989,'-7'21'1109,"-5"0"-807,-6 1-291,-4 1 46,-1 2-57,-1 1 56,-1 0-78,4-2 22,2-3-79,6-5 11,2-4-413,5-5-135,0-3-337,3-3-515,-1-1-78,3 0-3910,-1 0 5456,2-2 0,0 1 0,0-1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40.7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16243,'61'64'1580,"-4"-4"-1377,-25-22-80,0 4-123,-3 0-11,-3 1-337,-4-3-806,-3-6-651,-6-5-1298,-6-15 3103,-2-3 0,-5-11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56.6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263 1 15045,'0'8'291,"-6"1"-89,-2 2-1,-9 2 57,0 2 67,-5 4-213,0 2 0,-1 1 79,0 0-135,3-1 101,-1-1-157,3-1 33,0-3-22,5 0-11,2-5 0,3 0-11,2-5 56,2-1-67,3-4-57,-2 1-4201,3-2 2756,-1-4-202,1-1 1726,0-4 0,0 4 0,0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6:56.9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9386,'0'-8'2219,"0"2"-1625,0 6 661,0 0-796,7-3 213,0 2 68,6-3-202,-1 4 56,2 0-34,2 6-157,2 4 34,3 6-190,0 5-1,1-2-78,0 1-156,-1-2 88,-4-2-100,-1-2 0,-3-2-33,-3-2 33,0 0-23,-2-2 12,-3-2-336,1-3-102,-4 0-570,0-1-404,-1 0-568,-1-2 0,0 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09.3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9 13880,'-11'54'330,"1"0"0,-7 38-330,18-63-101,9-7 101,3-13 56,10-4-56,1-10-212,2-13-135,0-8 111,-4-12 192,-6 3 44,-6 1 190,-7 6 303,-1 1-258,-8 5-90,-7 3-133,-6 7 44,-4 5-56,2 5-101,5 2 0,5 0-616,5 6-661,3 0 190,2 4-1725,2-5 2913,6-3 0,-4-2 0,5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22.5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173 1 11011,'0'9'1132,"0"-1"-819,0-8 2422,0 0-2523,-25 35 113,14-22-224,-20 27-23,19-30 124,0 1-202,0 2 134,0 0-111,1 0-12,-1-1 67,2 0-44,2-2-34,1-1 0,3-1 34,1-4-34,2-2-2297,0-1 1187,1-6-346,0-2-225,0-5-683,0 2 2364,1 2 0,-1 5 0,1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23.1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71 22 10305,'3'-5'2331,"-2"0"-1973,-1 5 740,0 0-650,9-5 57,-3 4-12,8-4 44,-4 5-122,2 0-67,1 1-1,0 5-90,2 3-33,-2 6-44,2 2 11,-3 2 122,1 0-178,-1 0-57,0 1 135,1-2-191,-2-1 57,0 0-79,-1-4 22,-2 0-33,0-4 11,-2-3 0,-3-3 0,-1-1-2488,-2-2 1547,-6 0-11,-6 0 459,-6 1-112,-7 0 0,0 2 504,-1-1 101,1 1 78,-1-1 1,1 2 44,0 0 168,3-1-55,1-1 134,3 0-35,3-2-155,4 1 234,3-1-66,3 0 22,3 0 503,1 0-873,8 0-11,2 0-23,9 0-615,1 0-79,0 0-628,2 0-1177,-4-2 2533,-5 0 0,-5 0 0,-5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24.8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 20 7963,'3'-3'2151,"0"1"-515,-3 2-1176,8-5 10,-6 2 1,6-3-190,-8 5 2542,0 1-2767,0 6 79,0 1 10,-4 7 68,-2 1-168,-4 1 0,-1 1 190,1-1-168,-2-1 191,2-2-124,-1-1 12,3-1-23,-1-1-90,4-2 23,0-1 35,1-3-69,2-1-22,1-1-2835,1 0 1054,0-8-1323,1 0 3104,0-5 0,1 6 0,-1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25.3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125 16 14809,'21'-11'1861,"-2"6"-1290,-12 14-179,2 6 68,0 7-281,2 5 0,2 4-11,2 3-101,1-1 90,0 3-90,0-4-55,-2-1 55,2-3-67,-2-4 0,-1-3 33,-1-6-33,-3-2 0,-1-5 12,-4-2 32,-2-3-21,-1 0-23,-1-1-347,0-1 335,-8 0-88,-3-4 55,-11-1 11,-5-4 34,-4 1 0,0 0-11,-3 0 56,2 1-34,0-1-11,2 1 0,1-1 11,3 1 23,5 0-34,6 0 0,5 2-67,4 0-79,4 1-78,0 0-34,2 2-1501,0 0-269,0-1-3182,0 1 5210,0-3 0,0 2 0,0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26.3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134 0 10809,'6'0'2443,"-1"0"-404,-5 0-1848,2 0 178,-1 0 237,2 5-158,-6 4-34,-4 6-156,-6 5-202,-5 1 157,-2 1-146,1 0-22,0-1 0,4-2-34,1-3-11,4-4 0,3-4 34,4-5-79,1-2-1827,2-1 719,0-4-158,4-6-303,1-3 191,4-7-325,1 1 437,-3-1 224,1 0 1087,-5 6 0,0 3 0,-3 9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26.7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0 18754,'47'46'123,"0"0"0,-4-5 0,-11-7-56,-24-20-33,-3-2 11,-2-5-45,0 0 0,-2-4-34,-1-1-100,0-1 145,-5 1 45,-7 1-112,-8 4 67,-8-1-11,-2 4 0,-3-2 45,0 1-45,3 0 0,2-1 0,6-1-45,2-2 0,8-3-257,3-1 33,4-1-212,2 0 65,1 0-1488,1 0 626,0-4-1242,0-1-2545,1-3 5065,0 1 0,0 4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30.1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136 20 11134,'7'-8'2253,"-1"3"-1816,-6 5 818,0 0-942,3-3 46,-3 2 44,3-2 57,-3 3-225,0 10 179,0 5-190,-6 11 67,-4 5 57,-8 1-303,-2 2 11,-1 0 34,1-3-90,3-2 67,3-4-67,5-4 0,0-4 0,5-5 11,0-2-11,3-6 23,0-1-1872,1-2 952,0-9-302,1-3-1030,5-8 582,3-2 100,1 0-638,-3 6 2185,-3 0 0,-3 11 0,-1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30.7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76 9812,'32'-41'5143,"-3"8"-4683,-20 33-35,1-1 124,2 1-11,1 0-123,4 4 10,0 5-21,3 8-23,-1 7 11,-1 5-224,0 5-22,-2 0-1,-2 0-134,-2-4 68,-3-4-79,-3-4 0,-1-3-34,-3-6 34,0-1 0,-2-7-347,1 0 78,-1-4-2409,0 0 1322,-8 0-112,-5-1 68,-10 0-281,-6-3-291,-2-1 1020,-1-1 806,-2-1 146,3 1 236,2 1 200,4 0 517,4 0-46,7 0 147,2 0-192,7 1-66,2 0-135,2 3 975,1-1-1468,8 1 180,5 0-35,12-1-111,7 1 89,4-1 0,4 1-100,0 0-79,-3 0-101,-7 0-22,-6 0-213,-9 0-706,-8 1-963,-3 1-1368,-4 1 3261,0 0 0,0-2 0,0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57.1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31 9498,'-12'-1'2185,"2"0"-1781,10 1 2340,0 0-2721,5 0-23,-2 0 0,5 0-45,-1 0 0,0 0-156,1 0 66,-1 0 113,-1-2-57,-2-1 35,-2-1-46,-1 0-22,-1-1 79,0 2 21,0 0 12,0 1 728,0 1-425,-4 0-168,1 1-102,-3 0 23,2 0-22,2 0 134,0 0-246,1 0-1222,-1 0-291,0 0-437,-1 0 2028,1 0 0,0 0 0,1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58.2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1 6775,'4'0'1009,"-1"0"-483,-3 0-526,-4 1-78,2-1-415,-3 1-616,3-1 1109,1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09.8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1 163 14339,'27'97'997,"-6"-17"-806,-22-62-158,1-7 258,-1-7-291,1-3-123,0-15-448,0-8 10,1-15-88,9-2 402,4 5-369,12 3 604,2 9 12,6 6 0,3 8-22,2 4 0,2 4 10,-2 5 1,0 5 11,-5 3-56,-3 4 56,-7-6 79,-8 0 459,-6-6 156,-3-2-414,-1-2 225,3-1-505,3-8 0,3-9-11,1-12-371,-1-5 69,-6-1 290,-5 2-413,-4 3 178,-3 7 224,-28 9 180,1 18 235,-23 23 279,14 17 80,11 17-135,10 8 45,11 2-336,8 1-314,44 15-1378,1-35-17,0-23 0,4-8-3177,14-10 4572,7-25 0,-45 11 0,-3-10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7:59.0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121 1 14641,'8'25'-34,"-1"-5"-10,-7-20-24,0-2 35,0 1 33,0-3 145,0 2-111,-7 1 11,-3 0 67,-9 1-79,-1 0 136,0 0-169,2 4 0,3 2 79,4 2-35,2 3-44,5-2 0,1-1 79,3 1-12,0-3-11,0 0 157,1-3-101,4-1-90,9-1-22,-2-1-11,7 0 0,-8 0-90,-1-3-33,-1-1-135,-3-5 134,-2 3 11,-2 0-66,-2 5 168,0 0 22,-5 1 100,-1 0-100,-5 0 23,3 0-23,2 1-34,4 1-11,1 1 45,1 1 0,0-2-291,3 0-1065,5-1-2599,1-1 3955,3 0 0,-7 0 0,-1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00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72 11157,'-5'-9'2005,"1"2"-1713,4 7 492,0 0-594,-8 0 34,5 1-190,-4 2-34,6-1-11,1 1-12,0-1 1,0-1 33,5 0-11,4-1 0,6 0 11,2 0 0,-4-2-11,0-4 23,-4-3 325,-4-2-147,-1 2-10,-4-1 66,0 2-77,0 2-35,-1 2-134,-3 2 45,-3 1 112,-3 1-156,0 0 66,-1 1 12,-2 6-67,6-3-23,-1 4 0,7-5-46,0-1 808,1-2-750,3 0 21,0-4 236,2 0-202,-2-4 135,-2 4-202,-1 2-2196,0 1-202,-5 4-1949,1 0 4347,-2 3 0,2-3 0,4-1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00.8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0 11123,'5'0'2723,"-2"0"-1412,-3 0-1098,-6 11 33,3-5-179,-5 10-11,7-9-11,0-1-45,1-2 90,0-2-1,0-1 68,3 0-157,5-1 0,7 0-22,6 0-79,3-1 23,1-3 78,-4-3-45,-3-2 45,-9-1 67,-4 1-45,-4 3 146,-1 2-145,-2 2 66,-6 2 57,-4 0-67,-10 2-79,6 3 0,1 1-34,10 1-33,3 0-281,1-3-212,1 0-717,0-1 1277,-2-2 0,1 1 0,-1-2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01.8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 0 13756,'-17'32'303,"2"-7"-270,15-20 34,0-2 381,0-2-358,4 0 33,5-1-112,4 0 169,2-1 89,-2-4-22,-5-2 223,-4-3-470,-3 2-78,-1 2-90,0 3-572,-12 2-1053,-4 1-1143,-6 0 2936,0 3 0,13-2 0,2 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26.1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37 11168,'2'-5'2756,"0"2"-885,-2 3-1602,1-8 34,-1 6 134,1-6-179,-2 8-102,-6 9-21,-2 5-79,-6 10 0,-2 5-56,0 4 11,-1 0-11,1 0 0,3-2 11,0-6-11,6-4-22,1-8 22,5-5-11,0-4-23,2-2-235,0-2-224,0-12 168,5-3-246,2-13 22,4 0 145,1 1 57,-1 0 56,-1 2 223,1-9 91,-3 11-1,1-6 101,-6 15 202,-1 4 90,-1 3-23,-1 3-156,0 2-113,0 0-56,1 1 617,6 0-483,1 1 46,6 6 55,1 5-123,0 5-44,2 4 66,7 6-156,-7-4-22,4 1 10,-12-9-33,-1-5 11,-5-3 12,-1-3-23,-2-1 0,0 0-79,0-1 46,-4 2-124,-9 2-89,-25 10-113,0-1 124,-15 7 78,15-7 34,2-1-180,4-4-111,6-1-135,12-5-1322,6-1 881,8-2 0,0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27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222 28 11605,'6'0'1972,"-1"0"-785,-5 0-1097,-34 48 135,13-22-24,-29 39-44,22-35-11,3-5-124,2-4-11,8-7-11,4-4-11,7-6-157,2-2-426,2-2-78,0-5 347,6-4 112,1-7-11,8-3-247,-1 0 79,3-1 0,0 1 22,2-3 336,1 1 34,0 0 23,0 1 44,-1 2 269,-1 0 146,1 2-23,-4 3-32,-1 4-125,-5 4-179,-1 2 56,-5 3 258,-1 0 79,-1 0-348,0 4 246,3 16-66,2 2-180,0 15-56,4-6-68,-2 1-10,1-4 0,-2-4-34,-1-5 11,-3-4-11,0-7 0,-2-2-90,-1-5 203,0-1-113,-9 0-102,-5 0 13,-9 0-68,-7 0 56,-4 0 34,-3 0 67,-2 0 0,0 0 0,3 0 11,6 0-11,6 0 45,7 0-45,8 0-381,5 0-919,3-1 393,5-1-1088,5-1-1960,1 1 3955,3 0 0,-8 2 0,-1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28.2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223 26 10966,'3'0'1938,"0"0"673,-3 0-2476,-24 43-34,8-20-34,-20 35-34,13-32-10,3-3-23,2-5-11,5-6-23,6-4-145,4-4-180,2-2-302,1-2-381,0-7 123,6-6 225,4-8-180,5-6 314,3 0 100,-2 0 157,-2 2 303,0 2 45,-4 2 257,1 3 965,-1 1-763,-2 8-100,-2 2-113,-4 6 56,-1 1 494,0 0-13,6 5-457,-2 4-91,7 6 11,-2 4-67,3 2-123,1-1-68,0 1 12,1-4-22,-2 0-23,1-4 0,-4-1 11,-2-5 0,-1-1-11,-4-3 11,-1-2 12,-1 0-12,-1 0 67,-2 1 23,-8 4-56,-7 3-23,-10 3-22,-4 2 56,-4 1-56,-4 0 45,-2 1-23,-1-4-10,3-2 11,7-5-46,8-3-168,11-1-682,7-1-640,6-4-728,13-5-3238,-1-2 5479,9-3 0,-12 9 0,-2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29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26 11067,'6'-12'2274,"-1"3"-1534,-5 9 672,0 0-942,-3 31-167,-3-14 0,-3 25-34,-2-22-135,-1 1-78,1-2-45,-1-2-11,5-3 0,-1-4-45,3-4-123,3-2-112,0-2-2274,2-1 1590,0-13 258,4-2-146,1-12 57,6 0-225,-3 0 986,1 1 34,-4 2 684,1 5 156,-3 6-66,0 3-382,2 4-123,1 1 268,3 1-21,2-1-23,3 3-23,3 0 147,4 1-91,0 5 146,5 4-357,-1 7 43,2 3-201,0 0-34,-1-1 34,-2-2-45,1-1-56,-5-3 11,1-2-22,-4-2-23,-4-2-11,-3-4 1,-6 0 10,-2-2 12,-2 0 90,-12 4-91,-7 3 12,-14 4-45,-6 4 0,-2 2-67,-2-1-35,0-1-21,2-3-11,2-3-169,8-3-246,6-3-381,11-2-896,7-1-1401,5-4 3227,3-2 0,-1 1 0,1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32.4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47 11067,'10'-6'2723,"-1"2"-2107,-9 4 1726,0 0-1883,-1 5-212,-7 5-68,-2 8-101,-7 3-33,2 2-45,1-1 11,4-3-11,2-3-56,4-5-45,2-4-89,1-4-1267,1-2 785,0-8-12,2-4 46,3-8 67,4-2 413,3-2 158,0 1 45,0 0 34,-1 2-11,3 4 88,-2 3 102,2 4 67,-1 3-68,0 3 79,0 2 203,0 1 43,2 2-212,2 7 123,2 6-34,1 5-156,3 3 111,10 6-290,-10-8-34,4 4 10,-14-13 46,-7 0-34,-1-6-67,-3 1 44,-2-4 438,0 2-337,-9-2-134,-6 4-11,-14-2-11,-5 2-34,-6 0-12,-2 0 1,0 0-280,-7-2-336,19-2-270,1-2-828,23-1-2264,3 0 3989,3 0 0,0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33.6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108 22 8546,'4'-6'3238,"-1"1"-2622,-3 5 1177,0 0-1636,0-4-23,0 3 606,0-4-527,-2 13-23,-5 3 34,-2 8-56,-5 1-145,-1-2-12,-1 0 11,2-3-22,1-2 0,4-3-11,1-4 11,4-1 11,2-3-11,1 0-2509,1-2 1254,1-5-459,5-4-2220,-2-2 3934,4-2 0,-5 8 0,-2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37.2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13252,'13'0'4627,"-2"0"-4066,-4 62-415,-5-32-146,5 47 33,-7-52-33,0-10-134,0-6 89,3-7-157,4 0-168,7-8-56,9-10-257,2-8 392,2-5 280,-4 6 22,-5 5 179,-7 11 90,-5 2 124,-4 5 627,-1 0-594,-1 10-45,0 4-180,0 11-54,0-1-158,0-4-45,2-7 23,2-3-270,5-6-100,3-2-347,5-2-909,7-11-358,8-6-481,6-10 919,2-1 256,3 9 1312,-6 8 79,-8 8 783,-11 17 281,-9 14 101,-7 25-521,-4 3 0,-3 5-488,1-10 0,-1 2-343,-2 20 0,0 2 125,2-19 0,0-2-17,0-2 0,2-1-571,-1 40 571,1-19-504,0-23-35,3-23-2071,-1-35 559,1-28 415,0-11 1762,0-10 1,0 32 0,0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10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139 1 15045,'-37'49'493,"6"-2"-448,28-13 78,0 0-123,3 0-34,0-1-55,0 1 55,5 0 12,1-3 22,1 1 0,-1-1 67,-5-2-56,-1 1 56,-1-3-11,-9 0-56,-2-4 11,-8-1-11,3-10-89,3-4-270,5-6-717,5-4-783,1-11-551,5-4-951,4-4 3361,5 1 0,-3 13 0,1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34.1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149 0 17678,'46'30'207,"0"-1"1,30 23-186,-68-26 1,1-3-1,-3-6 12,-1-4-23,-2-6 34,-1-3-1,0-3-88,-1-1-24,-6-5-100,-4-1 168,-7-3 23,-5 3-1,-3 3-22,-4 2 34,-4 1-34,-4 0 0,-2 0 0,1 0 11,2 1 0,7 1-11,7 2 0,9-2-78,5 0-13,4-2-3012,2 0 851,5 0-3844,-1 0 6096,4 0 0,-4 0 0,0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38.1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166 9 9834,'-3'-5'2018,"1"2"144,2 3-1669,-2 3-89,1 0-91,-3 4-89,2-1-11,-3 1-123,-1 2-57,-2 1-22,-1 1 1,-2 1-1,-1 2-11,-1-1 22,1 2-22,0-2 0,1 1 11,-1-2-22,1 0 11,2-4 0,1 1-11,4-4 11,0 0 0,2-2 22,0-2-22,2 1 23,-1-2-23,1 2 11,0-1 0,0 1-11,0 0 11,0 1-11,0-1-11,0-1 11,0 1 0,0-1-11,0 1 11,0 1 0,0 0 11,0 0-11,0-2 168,0 1-33,13-2-124,-5 1 0,12-1 0,-7-2 0,1-1 1,0-2-1,1-1-11,0 1 0,1-3 11,0 2-11,1-2 0,0 2 0,-1-1 0,-2 2 0,0-2 0,0 2 11,-2-2-11,0 1 0,-3 2-11,-2-1 11,-2 3 0,-3 0 0,0 2-2495,-2 0 0,1 0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39.4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161 10 11011,'2'-4'2969,"-2"1"-1590,0 3-1043,2-3 190,-2 8-133,-4 3-46,-6 11 0,-7 7-302,-2 1-23,-2 2-22,2-1 0,2-3 0,3-5-45,3-5-190,4-5-146,3-6 157,2-2-1927,2-2 996,-2-4-279,0-6-336,-1-4 179,1-6 22,1-2 1334,-1-1 235,2-1 1770,-2 1-302,1 4-246,-2 5 77,2 4-32,0 5-237,1 1-279,0 2 1075,0 0-1074,9 8-215,3 6-22,10 8-212,2 7-123,3-1-57,0 1-101,-1-5-22,-2-2-22,-4-4-348,-3-4-616,-5 0-1222,-4-3-1769,-4-4 3977,-2-2 0,-2-3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40.0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159 11 12770,'7'-6'2421,"-1"1"-2399,-6 5 605,0 0-179,-4 18-100,-6 0 279,-6 18-324,-5-4-57,-3 2-145,2-1-90,1-2-22,3-3-23,4-5-268,3-5-292,4-6-202,4-6-88,2-3-4484,1-3 5368,0-8 0,0 5 0,0-5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40.2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18328,'60'71'179,"-7"-11"-190,-29-33-336,-4-4-718,-4-2-896,-5-2-1849,-6-6 3810,-3-3 0,-2-8 0,0-1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40.8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181 1 12490,'4'0'2577,"-2"0"-1613,-2 0-505,-19 48-257,5-23 145,-16 39-11,11-37-235,0-3-101,2-3 0,0-5-269,4-4-706,0-4-78,5-4-594,0-2-1042,3-7-829,3-3 3518,0-5 0,2 5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41.0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 14059,'3'-10'3619,"0"2"-3014,-3 8 146,0 0-415,53 17-236,-25 0-100,43 16 0,-39-4 0,-1-1-145,-3-4-617,-1-3-1165,-4-7-2510,-9-5 4437,-3-5 0,-10-4 0,0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41.3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237 0 15437,'-58'76'467,"0"0"0,5-6 0,12-20-2103,32-43 78,1-4-5971,3-9 7529,3-1 0,0 0 0,2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41.5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19997,'43'39'30,"1"-1"0,-4-3 0,-5-3-164,-5 1-517,-3-6-693,-6-4-1850,-4-5-5836,-8-9 9030,-5-3 0,-4-6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43.4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 1 16064,'-49'69'135,"4"-7"-113,22-32-22,2-3-34,6-5-391,3-6-382,4-5-616,2-5 179,2-3-190,1-2 101,1-1-135,1-1 1468,1-4 0,0 2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10.8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16098,'5'60'631,"0"0"0,0-6 1,-2-7-475,-3-8-157,0-11 0,0-12-135,6-8 11,9-6-424,9-10-808,9-11 426,0-14 470,-1-8 449,-6 2 11,-6 8 56,-9 14 56,-3 7 258,-6 8 302,0 8-44,-2 12-45,0 14-247,0 13 11,0 6-179,0-4-112,0-4-56,0-12-45,0-11-302,0-11-751,0-5-617,7-15-3204,-1-4 4919,6-13 0,-6 12 0,-2 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43.6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12938,'2'-6'3025,"0"1"-2139,-2 5 862,0 0-1479,42 23-146,-20-6-90,34 20-33,-31-13-134,-2-2-661,-5-2-1200,-5-2-1624,-7-8 3619,-3-1 0,-3-9 0,0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49.5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 57 15650,'4'-5'1725,"-2"2"-1310,-2 2-415,-4 1-23,-1 3 1,-4 3-12,3 4 1,1 2-1,3-1 34,1 0 0,1-2 56,0-2 11,6-3-44,3-2 10,8-2-22,3-8-11,-1-3 45,0-7-11,-6 0 112,-4 3 291,-5 2-258,-2 1 0,-5-2-67,-7 8-89,-7-1-12,-6 7-22,-3 2-12,3 6 12,2 3 0,6 8-23,2 11 12,7-5 0,2 8 10,4-14-21,2-3-102,4-6-257,3-5-314,3-3-2275,2-2-469,-8 0 3450,1-2 0,-7 2 0,0-2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50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42 11526,'0'-6'2085,"0"1"-573,0 5-1411,1 12 123,3-2 123,1 10-167,4-8-46,0-4-11,3-1 147,0-5-24,3 0-134,0-2-56,1-5 22,-1-3 158,-4-5-113,-3-1 269,-5 0-78,-2 2-235,-1 1-57,0 1 0,-4 1 1,-3 5-12,-5 1-11,-3 3-56,-2 8-56,-1 6-404,-1 13-773,3 5-3495,4 29 4784,6-26 0,3 8 0,3-36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50.7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 11425,'6'0'3160,"-1"0"-1927,-5 0-1054,5 0-179,-4 0 123,4 1 236,-7 8-135,-2 4-168,-4 9 0,1 1-45,0-1-11,5-3 34,0-3-23,2-5 56,2-5 79,8-2-68,5-4-44,10-2-23,1-7 0,0-4 12,-4-5 22,-5 2 11,-5 3 358,-6 4 91,-3 4-68,-2 3-404,-1 1 158,-7 1-169,-3 0-22,-15 8 0,7-1-22,-2 6 10,13-5-32,5-2-1,1-1 45,1-2 56,0 1-56,0-2-280,5 0-539,3-2-1096,9 0 1915,-1-3 0,-4 2 0,-6-2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51.1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112 30 15751,'-32'22'593,"3"-1"-256,16 4-24,4-2-55,4-1-236,3-3-10,2-5 55,5-6 90,6-4-45,6-3-34,6-6-67,2-6 45,-1-9-11,0-7 11,-2 0 169,-6-1 189,-5 5-44,-6 4-247,-3 4-123,-2 7 101,-7 3-101,-7 4-90,-11 9-291,-8 8-986,-4 12-873,-1 7 2240,10-5 0,11-10 0,10-11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52.1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72 10125,'-9'0'976,"3"0"-461,6 0 594,0 0-661,-22 3-21,13-1 121,-14 3-111,19 1-55,1-1 110,2 3-245,0 2-135,1 3 33,0-1-100,0 1-34,5-3 57,3-4 100,7-2 0,2-3 11,3-1 68,-2-2 10,-2-8-10,-4-3-23,-3-8 78,-6 0-155,-1-1-24,-2 1 22,-6 1 35,-8 3 44,-25 5-157,3 5-67,-14 4 0,16 12-34,7 5-22,8 12-22,9 1-146,6 0-236,5-3 12,11-8-1894,25-5-1098,-8-7 3440,14-6 0,-33 1 0,-2-2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57.8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114 207 8860,'6'0'1860,"-1"0"89,-5 0 2970,2 0-4773,-2-2 33,2 1-33,-2-3-79,0 0-67,0-1-11,0-4 11,-3-2 0,-1-2 11,-5-2-11,0 0-22,-1-2 0,-1 2 22,-1-1 0,-2 1 44,2 2-32,0-1-1,3 4 11,0-2 1,2 6-23,2-1 11,3 6-2253,1 0 562,1 5-931,0 2-2118,0 1 4729,0 2 0,0-6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8:58.6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97 5 10148,'-3'-2'4908,"-7"0"-4583,5 7-45,-8 2-78,5 7-12,-2 4 23,1 0-124,0 0-44,0 0-45,2-3 23,1-2-23,1-4 0,4-1-12,-1-4-44,2-1-324,0 0-270,0 0-314,0 0-325,0 0-268,0 0-281,0 0 1838,0-2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9:06.0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22 17308,'-5'2'2028,"1"0"-1725,4-2 123,65 2-326,-23-2-66,54 2-23,-44-2-11,-5-1-22,-5-2-135,-6-2-650,-6-2-3978,-1 0 662,-15 3 4123,-1 1 0,-13 3 0,0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9:06.3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 14619,'8'-2'1109,"-1"0"-6601,-7 2 5637,52 4 1982,-30 4-1724,39 6 938,-44 2-679,-6 0-147,-4-1-146,-4 1 3517,-2 0-3662,-3 3-112,-9 1-101,-4 0-22,-8-1-34,4-5-414,4-4-415,6-4-852,5-2-997,3-2 519,1-1 1,0 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11.3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95 0 15370,'-5'67'739,"0"1"1,0-5-1,-2-3-369,-10 18-213,0-3 112,3-10-269,2-12 34,5-19-34,3-15 0,3-12-202,1-6-404,0-9 13,0-11-35,8-15-290,4-8 570,11 0 315,-1 7 33,1 10 89,-3 11 79,-2 7 247,-2 6 190,0 11-213,-2 9-112,2 14 0,-5 10 11,-3 1 192,-4 2-58,-4-6-122,0-3 66,-6-6-268,-4-5 0,-5-4-101,-3-11-482,-4-3-482,8-19-907,0-9-358,10-17-2993,4 7 5222,0-1 0,0 20 0,0 3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9:06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1 20837,'-7'6'-5008,"1"0"515,6-5 4493,2 1 0,0-2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9:07.0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17577,'3'3'2073,"0"-1"-2309,-3-2-760,22 1-405,-5 0-593,24 1-640,-4-2-156,9 0 2790,12 0 22,4 0 34,4 0 504,-5 0 1122,-11 0 312,-13 0 325,-16 0 382,-10 0-909,-7 0-402,-4 0-2567,1 0-1209,5-3-7445,-1-1 9162,5-5 1,-6 5 0,0-2-1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9:10.0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16692,'98'13'1019,"-8"-2"-896,-37-8 13,1 0 88,-1-2-90,-2 0-100,-6-1-68,-7 0-134,-7 0-762,-9 0-303,-5 0 303,-5 0-291,-5 0-808,-3 0 998,-3 0 0,-1 0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9:10.4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 14406,'2'-2'2846,"0"0"-2061,-2 2-707,62 38-78,-33-25 11,45 30 34,-54-35 22,-9-2 157,-6 2-123,-4 0 56,-12 6-157,-8 2 0,-14 4-258,-2 0-1961,5 0-2666,12-8 4885,8-3 0,9-8 0,1-1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2.2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96 11638,'0'-12'3238,"0"2"-2677,0 10 817,0 0-1075,0-4-225,0 3 236,0 4 55,0 18-290,0 14-45,0 16 0,-4 3-1,-1 1-66,-5-4 21,2-8 1,2-8-68,1-11-212,3-8 0,1-10-34,1-3-90,0-3 404,4-8-303,11-16 56,12-17 202,11-15-56,5-5 101,0-1 11,-1 7 0,-4 3 11,-4 12 23,-6 8 67,0 12 33,-7 10 34,-3 6-157,-4 12 101,-5 11 191,-3 15-280,-3 10 78,-3 1 44,0-5-145,0-8 45,0-10-45,1-11 0,4-5 78,6-7-22,8-15-56,10-11-44,7-16 10,5-3 34,9-5-34,-18 22 12,-1 4 22,-20 21 224,-5 7-34,1 15 102,-5 11-158,0 15-123,-2 2-11,2-5-145,4-4-628,1-16-348,7-5-224,3-13-1545,9-7-1861,-4-6 4751,2-5 0,-15 5 0,-2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2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0 312 15482,'71'-38'-269,"-11"-1"-180,-37-2 225,-6 1-313,-6 2-158,-4 3 79,-4 5 616,-3 7 67,-5 6 157,-6 10 11,-8 3 259,-7 24 233,-1 13-323,1 27-191,7 10-179,6 2-34,7-3 0,5-10-214,12-12-648,10-16-304,19-15 382,16-9-45,12-21-1737,-12-3 2566,-1-15 0,-36 14 0,-5 4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2.9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71 1 15247,'-20'60'-71,"1"0"0,0-6 0,7-10 4,12-21-113,1-12-67,12-5-100,7-12-459,14-15 245,3-11 561,0-13 246,-5 3-234,-7 10 189,-7 10 472,-10 12-180,-4 6 280,-4 13-157,0 8-269,0 16-145,-1 4-101,-3 0-101,2-8-11,0-10-101,2-8-146,0-7-212,0-2-124,9-2-829,10-17-235,16-10 817,12-21-2744,-7 7 3585,1 3 0,-27 24 0,-3 4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3.2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15336,'7'1'-45,"-1"9"79,-5 25 0,8 8-12,3 5 56,7 2-66,-4-3-12,-1-3 67,-8-5-56,-2-4 179,-4-6 90,-3-3-145,-6-9-23,-5-4-34,-5-7-78,1-3-1636,4-37-246,6 0-191,3-33-2610,13 22 4683,3 4 0,-1 25 0,0 5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3.9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0 137 15683,'3'58'907,"0"-1"1,1 40-628,-4-58-224,0-13 0,0-9 24,0-11-69,0-3 123,7-3-134,8-9-89,9-11-293,9-15-144,3-7 257,-1 1 258,-3 7 11,-8 9 123,-7 9 123,-7 8 79,-3 5 135,-4 3-158,2 3-10,-4 10 32,2 8-156,-3 5 12,0-3-80,3-8-88,-1-6 66,4-6-67,-3-1-11,3-2 0,2 0-11,5-10-247,7-8 124,9-11-583,6-6 650,7 2-101,2 7 90,1 6 55,-3 10-22,-5 4 22,-9 5 1,-4 1 22,-5 0 90,0 3-79,10 2 393,-4-1-382,12 0 23,-7-4 89,7 0-123,1-9 23,21-13-34,-18 0-22,8-5 22,-27 10 0,-11 5 0,-5 0-202,-6 1 45,0 2 56,-8 3 101,-9 3 34,-10 3 0,-5 17 324,-10 37-89,16 5 100,1 28-66,19-22-135,6 0 23,21-4-130,15-25 1,9-6-62,44 8-906,-20-20 0,3-4-108,-11-10 0,-3-4-4902,28-4 5916,-13-7 0,-52 4 0,-7-3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4.7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256 1 18843,'-55'18'162,"1"0"1,-37 21-208,64 4-123,10 3 123,9-1-167,5 1 44,13-3 123,12 0-314,16-5-157,10 0 315,0-1 201,-5-2-11,-12 3 55,-11-1-21,-12 0 402,-5-1-32,-8-4-146,-7-4 44,-6-8-246,-5-8-12,5-6-33,7-5-1893,7-34 514,21 3 741,16-34-80,26 9 1,-4 14 0,4 0 706,-15 9 0,1 1-278,16-8 1,-2 0 814,12-10 315,-12 8 22,-19 8 706,-18 11-237,-12 8-715,-8 6-292,-2 5-101,0 1 577,-6 2-767,-1 0 10,-6 0 80,2 3-113,1 5 23,5 5-34,2 6 0,3 6 90,6 3-79,14 7 45,16 0-34,14 2 1,7 1-46,-3-1 1,-11 1-79,-14-1 90,-15 1 22,-10-2 123,-18 0 68,-7-6-180,-13-6 90,0-11-112,9-6-56,7-5-470,10-12-628,6-14-549,4-15-830,19-17-2083,-2 11 4616,17 0 0,-22 28 0,-1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11.5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0 16344,'5'79'437,"1"0"0,-1-2 0,-2-5-331,-4-20 1,-2-3-107,0 2 0,-2-1 11,-7 43-33,-3-12 22,-1-16 0,2-18-616,-3-20-729,1-15-2173,4-29-3126,4-8 6644,6-25 0,2 24 0,0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4.9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18563,'12'66'295,"-1"0"0,1-5 0,-2-5-295,-4 10 0,4-9-34,-2-15-201,1-10-325,-3-13-852,0-10-1064,-5-5-718,1-4 3194,-2-4 0,0 3 0,0-3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5.1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71 87 18373,'75'-24'33,"0"0"1,-4 1 0,-2 7 178,30 16-1314,-6 15 1449,-15 15-67,-19 26 73,-70 6 0,-27 21 0,-11 4 0,7-14-353,2-4 0,-5-3-343,-7 8 0,-10 13 1,-3-5-1,7-23-402,0-28 0,5-12-2773,-15 8 3661,27-16 0,34-11 1,7 0-1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6.3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 1 15515,'-2'5'1849,"1"0"-1199,1-5-818,78 4-706,-40-3-1345,60 3-6240,-73-4 8459,-9 0 0,-13 0 0,-3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6.7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1 12658,'-17'97'-34,"9"-11"471,35-48-123,-3 2-45,-8 1 179,-7-1-89,-6 0 325,-3-5-259,-7-3 90,-6-5-44,-8-7-247,-5-9-44,2-5-180,3-6-729,5-17-1030,8-10-2330,4-10 4089,4-1 0,0 21 0,0 6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7.1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17992,'5'68'205,"-1"0"0,0-5 1,-1-10 52,-3-11-258,1-9 0,5-9 67,4-8-67,6-10-112,5-3 0,3-3-90,5-11 79,1-2 45,0-11 78,-2 5 33,-7 3-22,-7 6 191,-5 6 56,-5 2-79,0 2 168,-2 6-10,1 11-203,1 11 90,1 9-224,2 3-11,-1-8-12,2-3-425,0-12-224,6-7-919,6-6-1950,9-25 3541,-2 2 0,-8-6 0,-10 11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7.6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14428,'3'20'3216,"0"-5"-2678,-3 66-202,0-44-145,0 58-169,0-68 281,0-11-270,0-8 1,0-4 201,0-4-235,7-9-381,6-8-425,13-13 211,5-5 349,4 1 212,-2 6 34,-1 4 34,-5 8 100,-4 5 90,-6 6 56,-4 4-77,-4 1 88,-2 0-190,-3 4 33,1 7 135,0 4-191,1 3 68,-1-4-23,1-6-78,-1-3 89,2-4-66,3-1-1,6 0-11,10-5-56,10-7-33,5-2 22,2 0-57,-5 8 68,-7 3-90,-8 3 90,-4 3-3313,-6 8 3336,-2 2-12,-3 6-292,0-4-626,0-7-1838,6-4-1648,-4-4 4393,6-2 0,-11 1 0,1-2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8.3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138 568 14339,'0'-12'1244,"0"2"-1065,0 10-78,0 0-191,-61 71 90,46-35 11,-19 8 0,7 0 57,30-14 32,14-15-100,14-7 0,19-10-44,9-16-57,-1-8 101,-5-12 0,-13 1 257,-14 4 685,-14 7-136,-8 4-581,-16 6-46,-11 5-123,-14 3 0,-7 5-56,7 1-89,5 2 89,13 0-404,9 3-459,8-2-907,46 2 974,6-18-145,0 5 0,4-3 28,-3-5 0,2-4-331,26-12 0,0-1 867,-22 8 0,-1-1 377,11-6 0,-5-2 1961,-3-13 22,-25 5 101,-18-2-1244,-12 4-66,-12 4 570,-11 3-523,0 17-787,-5 4 201,12 17 124,-1 20-79,0 17-89,3 30-113,4 21-387,4-36 1,1 3 353,1 9 0,0 3-34,0 6 0,0 3-5,0 2 0,0 0-6,2-4 0,0-2-191,1-10 1,0-3-12,3 33-258,-1-33-156,-4-27-45,-9-20-661,-11-19 728,-13-24 471,-9-21 123,3-22 594,9-10 336,14-4 146,9 3-80,25 6-446,11 9-416,24 11-134,15 12-504,6 9-1445,-16 18 1949,-7 6 0,-35 11 0,-6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8.9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141 10 18238,'-21'-10'-89,"5"11"89,13 36 11,1 7 34,2 8-34,0 4 23,0 0 10,0-2-44,0-4 12,-2-10 144,-5-7-66,-3-9 0,-2-10-12,0-4-78,-2-7-11,3-2-639,-2-1-672,3-4-504,5-7-1177,3-8 3003,2 0 0,0 5 0,0 8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9.3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0 17353,'-34'56'1132,"6"-1"-886,14-5-156,7-2-90,4-8-23,3-8 1,6-14-12,10-9-167,11-12-34,10-18 11,3-8 224,-3-11 0,-8 3 11,-7 13 67,-10 7 213,-6 10-111,-5 4-180,-1 3 201,0 9 191,0 17-55,-6 23-158,-2 21-33,-7 15-709,-1 5 585,3-1-10,2-3-117,3-8-7,4-10-359,-1-11-391,2-17-875,1-9-1523,1-16-3559,-1-6 6819,2-8 0,-2-1 0,2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9.5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7 256 14663,'-4'1'3160,"1"1"-2879,3-2-281,77-14-281,-28-10-856,7 3 0,1-5-1429,9-29-3866,-21 6 6432,-7 7 0,-28 26 0,-3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11.7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15370,'27'89'-1285,"-6"-22"0,-20-60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49.9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18955,'7'72'361,"0"1"1,-1-1-1,1 32 1,6-35-374,4-67-312,9-22 44,3-8 123,6-17 157,-3 3 0,-2 7 22,-7 13-22,-4 8 168,-9 6 0,-4 6 0,-5 1-11,-1 1-101,0 8 90,1 7-124,1 10-22,3 2 0,1-3-392,4-5-101,5-9-515,6-4-1144,12-11-1333,10-15-3170,-5-1 6655,2-12 0,-26 20 0,-3 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0.6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157 119 14171,'0'-6'3764,"0"2"-2845,0 4-672,-60 88 145,38-43-269,-11 11 1,2 1-12,24-17-112,4-8 0,3-12 0,0-10 0,8-4-112,9-6-326,10-14-536,11-8 234,1-14 281,2-2 414,-2 4-67,-7 5 112,-7 10 179,-6 5 292,-10 9-147,-4 2 80,-5 3 156,0 0-212,4 6-225,-1 1-45,6 6-21,-4-3-24,4-4 12,2-3-45,7-3-224,6 0-370,10-10-717,4-5-314,5-8 976,-5 0 99,-4 9 326,-8 6 224,-8 5 403,-8 3 427,-4 0-34,-4 0 346,-1 10-896,1-3 24,1 4-147,2-7-89,0-4 212,4 0-33,5 0-11,4 0-146,23 0-101,-9 0 45,16 0-135,-13 0 102,-1 0-281,0-8 169,-1-4 111,-2-12-212,4-15 166,-14 6-9,0-9 78,-16 15-124,-2 6 135,-3 7 34,-4 8 11,-9 3-1,-7 10 204,-7 12 345,-9 30-458,12-2-46,-2 16-89,16-22 23,6-2-46,2-8-156,4-8-482,15-10-1692,48-16-393,6-22-2072,16 0 4818,-26-12 0,-40 23 0,-4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1.0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268 505 16243,'-59'48'362,"0"0"1,5-4-1,11 0-93,15 18-246,12-9-12,9-8-11,6-16 0,16-15-112,12-10-807,24-29-257,8-13 851,7-29-38,-33 29 0,-1-1 363,-1-3 0,-1 0 28,0-2 0,-1-2-65,-2-2 0,-1-2 143,-1-2 0,-1-2-33,-3 2 0,-2 0 353,13-43 672,-13 25-89,-12 30-360,-25 39-89,-14 41-66,-19 40-321,21-26 1,1 5-574,-2 9 0,1 3 400,-3 7 0,1 1-168,-1 6 0,2 0-1155,-1 0 1,3-5-583,8-21 0,2-6 1905,-8 25 0,21-60 0,4-12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2.0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383 376 18227,'-58'-37'392,"4"7"-403,28 33 11,-7 15-11,-10 14-34,-3 20 45,1 12-45,9 0 12,12 1-102,11-8 124,9-10 11,21-13 0,13-16 0,24-10 0,16-23-90,9-19-33,-37 8 0,-1-5-197,-1-5 1,-1-3 76,-3-1 0,-2-1 192,-4 0 1,-3-2 50,19-41-22,-12 3 78,-11 3 908,-10-6-696,-7 35 158,-4 7-359,-7 35 90,-6 17 56,-8 22-73,-1 16 0,1 7-56,5-8 1,1 3-68,-3 21 0,3 0-17,4 26-22,7-10-114,7-16-446,10-17-673,11-19-773,15-18-1680,-8-10 3708,2-21 0,-24 11 0,-1-12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2.1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0 17644,'-13'50'-1143,"-1"0"1,-7 25-651,21-68 717,6-8-4325,2-11 5401,7-5 0,-7 3 0,0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2.5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 17689,'-34'35'-4852,"20"-9"3765,65-18 337,8-7-617,1-1-908,-6 0 1188,-9 0 1087,-15 0 1737,-11 0 2134,-12 51 1,-8 14-3760,4-16-107,-1 22 1,1-1 195,5-27 170,5-2-125,-5-4 213,-4-5-100,-2-6-158,-2-7 23,0-7-133,-4-5-24,-6-4-67,-5-5-236,-3-16-727,4-11-774,6-24-594,4-7-336,16-8-1030,3 17 3697,13 5 0,-13 30 0,-3 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2.7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 15863,'24'78'459,"1"0"0,-1-6 1,-8 1-399,-22 11 1,-8-5-129,-1 14-849,1-23 0,-3-9-899,-2-30-629,5-17 2444,4-12 0,6-3 0,2-3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2.8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0 124 16221,'7'-9'1805,"-1"2"-1783,-6 7-22,0 0-1132,92-24-2364,-38 7 1389,2 1 1,-1-1 2106,-8-2 0,-32 11 0,-3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3.5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160 29 17868,'-39'56'224,"-1"0"0,3-5 1,9-5-214,19-9-11,3-7 0,6-10 101,0-10-101,13-4 89,8-10-89,18-17-380,7-10-136,4-16 437,-1 1 79,-2 2 45,-10 9-45,-9 7 516,-12 10 78,-8 9-527,-5 5 0,-3 4 258,0 16-258,0 9 79,-6 19-123,0 4-12,-2-3-11,4-7-112,2-12 33,2-11-212,6-9-1536,45-31 606,0-7 330,-6 3 0,3-1-733,24-25 682,-2 7 942,-11 7 852,-5 11 459,-26 13-134,-6 7-169,-21 10 146,-1 11-728,0 9 157,-1 13-202,-1 1-79,0-4-112,1-11-111,1-6 100,0-9-157,14-9-22,9-15-224,19-9-156,7-8 368,1 9-32,-3 10 144,-3 10 12,-21 11 336,-5 14-212,-16 11-68,-2 9-157,0-2-11,0-7-112,0-13-157,4-7-403,8-7-2275,45-38-246,2 3-1245,15-21 4438,-23 17 0,-33 24 0,-6 4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3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144 0 17028,'-36'64'978,"0"1"1,4-7 0,7-5-957,15-4-22,6-9-22,4-10-12,11-12-223,9-9-752,21-7-1423,17-27-560,-9 4 2992,5-22 0,-35 25 0,-3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12.1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0 135 16614,'59'50'-931,"0"-37"674,-31-59-349,-6-6-77,-11 5 560,-11 21-112,-4 9 627,-18 7 257,-1 21-88,-14 16-169,12 19 112,3 13 45,8 3-358,6 2-12,6-3-179,10-7-213,10-9-493,16-15-112,14-14-78,12-11-1289,10-26-2297,-16 0 4482,-4-18 0,-33 20 0,-5 4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4.2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0 192 15291,'0'19'2577,"0"-3"-2341,0-16 559,0 0-683,109-10-123,-59-11-202,24 2 0,-5-5-279,-38-10-864,-2-3 1154,-32 23 191,-20 7 11,-13 4 56,-18 20 291,-4 13 34,9 20 33,7 9-347,15 0 192,11 0-203,8-3 0,7-5-112,11-9-214,15-13-223,20-15 247,25-14-68,16-27-824,-36 7 0,1-3 17,5-9 1,0-2 873,-1-2 1,-1 0 246,-2 2 0,-2 0 0,-6 3 0,-4 0 470,19-20 1424,-29 11-157,-16 9-639,-14 9-571,-4 4-337,-3 7-10,-1 3 359,2 5-673,3 2-68,3 1 169,10 2-23,8 12 56,17 6 0,12 13 33,11 6-33,6 2 168,-1 4-11,-10 1 179,-17-1 269,-18 1 415,-27-2-124,-24-5-728,-24-5-112,-17-13-56,0-10-1815,0-23-3418,37-3 5233,6-15 0,31 16 0,0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7.2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125 0 18869,'-23'83'63,"-1"-1"1,3-1 0,3-4-42,7-19 1,3-2-375,2 2 1,2-1 351,-1-4 0,2-2 0,2 42-191,14-18 89,8-20-458,15-19-245,8-19-349,-2-12-763,0-25-2946,-17 0 4956,-9-21 1,-13 21 0,-3 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7.4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0 224 16782,'92'-37'-322,"-1"0"1,-5 2 0,-7 7-419,-28 16 1,-3 3-2009,44-13 1325,-10 4-1020,-32 3 2443,-17 7 0,-29 6 0,-4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0:57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68 9297,'2'8'3193,"-1"-1"-2296,-1-7-393,-11 85 33,16-46-526,0 12 1,8-3 10,36-26 258,28-11-213,9-8 404,2-23-146,-12-8 482,-23-23-34,-24-2-325,-18 0-44,-27 6-146,-19 4-258,-59 26 0,-9 8 0,28-8 0,-12 15 0,0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00.1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305 0 17610,'-46'20'376,"0"0"0,-37 29-29,36 16-347,9 6 0,11-1-23,14-7-212,9-14-179,27-18-91,21-14-492,33-24 347,-28-9 0,2-5-922,8-9 1,-3-4-625,-11 1 0,-3-1 2196,0-3 0,-7 3 0,-11 6 0,-9 7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00.3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1 14858,'-14'89'45,"-1"1"0,1-5 0,-2-5-45,1-25 0,-2-3 87,3-2 1,1-2-334,-5 33-524,8-21-1359,7-24-1360,7-19 3489,7-17 0,-4-1 0,3-5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00.7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13488,'7'0'1523,"-1"0"-1321,-9 78-146,1-42-34,-2 59-22,3-66-112,1-10 112,0-10 124,10-5-68,7-8-56,13-11-1267,34-23 1278,-29 16 236,16-9 44,-40 30 191,-3 1 101,-4 8-113,0 6 80,-4 10-237,3 5-190,-1 0-100,1-3-23,3-7-191,2-8-324,6-7-23,7-2-470,5-9-853,6-14-88,1-12-225,2-13 112,-2-2 2062,-5-1 0,-13 22 0,-5 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00.9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14260,'1'58'807,"8"0"-784,1-5 178,11 1-77,-2-4-1,1 0 168,-6-6 1244,-20 41-1479,-4-52 34,-14 27-90,9-70-527,2-14-89,8-22-953,3-20-1243,12-18-819,1 15 3631,12 0 0,-12 42 0,1 8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01.1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0 16154,'12'74'672,"-1"0"1,-2-1-1,-5-3-655,-8-15 0,-5-2-231,1 2 1,-2-2 213,-14 43 0,3-15 180,5-23-516,4-24-245,7-17-1470,2-15-2509,3-16 4560,0-9 0,0 4 0,0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01.6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1 239 13992,'0'-7'2958,"0"2"-2544,0 5-11,0 0-380,65 11-12,-29-15-11,57-1 56,-45-21-157,3-6-201,-3 1-1,-5 4-1321,-9 5 1299,-15 2 90,-9 0-147,-8 3 382,-19 1 34,-6 6 234,-18 4 125,-1 4 346,4 15 46,3 13-169,8 19-224,6 16-201,9 6 67,7 5-258,5 0-112,8-8 101,11-11-752,15-19 506,13-17-562,7-12-457,6-26 312,4-14 953,8-26-1452,-37 25 1,0 0 1462,2-1 0,0 0-493,30-30 493,-9 8 963,-7 14-77,-24 22 649,-7 9-673,-19 24-200,-1 9-203,0 15 23,0 22-403,0-19 100,0 3-168,0-30 280,0-6 124,6-8-415,9-16-68,16-13-32,12-15 100,13-2 22,29-2-616,-22 27-974,13 2-3049,-49 25 4617,-10 8 0,-15-6 0,-2 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12.3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112 1 17610,'-31'94'146,"0"0"0,0-8 0,13-14-146,30-29-236,6-9-369,17-14-975,5-10-257,5-8 1837,-8-28 0,-13 17 0,-11-16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02.0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249 19 17162,'0'-10'1513,"0"1"-1513,0 9-78,0 0 67,-68 52 11,34-9 33,-11 0 1,2 4 11,13 18 111,11-1-156,11-6-168,6-7-212,11-11-1200,11-13 22,16-13-1758,-2-8 3316,2-19 0,-23 10 0,-2-10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02.6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35 187 17420,'56'-11'-706,"0"-1"0,38-14-22,-66-12 706,-9 7-875,-10 3-10,-6 10 145,-13 4 762,-11 7 100,-13 6 663,-11 22 256,0 15-167,1 24-315,5 12 304,7 7-315,14 1-380,8-4-79,8-10-67,18-16 0,9-20-101,21-16-111,10-13-315,8-24-414,5-13-588,4-24 912,1-6 550,-36 32 0,0 1-1142,31-31 1175,-2 11 68,-14 10 549,-13 14-236,-15 12-56,-14 9 416,-7 5 65,-4 3 547,0 10-579,0 6 152,0 22-656,0-9-236,0 5 123,0-20-89,7-8 89,9-3 112,42-10-235,-1-6 0,27-4 56,-17 1-45,-6 8-11,-8 5 79,-11 22 290,-11 14 46,-11 55-359,-10-18-56,-3 16-56,-4-46-459,7-21-90,2-10-1,10-26-1265,10-20-728,14-31-976,-8 4 3575,3-5 0,-27 42 0,-2 6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02.8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189 1 14055,'-14'68'465,"0"0"0,0 1 0,-6 30 0,-1-6-392,2-27 0,1-3 11,2-2 0,1-1-84,3-7 0,2-3 1229,-1 28-1252,7-30-575,4-25-1665,0-14-1869,5-24 4132,2-4 0,1 1 0,-3 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03.4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10 384 14899,'-5'-17'2779,"1"3"-2779,4 14 471,0 0-426,55 25 548,-14-19-570,52 14 66,-25-37-89,9-7-1546,2-34 0,-4-9 1142,-11 5 398,-3-4 1,-23 5 5,-58 32 79,-14 12 436,-8 14 79,-2 26 100,-1 14-212,7 31 34,4 13 22,9 11-270,7 3-10,9-4-258,5-10-90,4-18 46,18-20-68,11-23-101,29-15-470,18-35 357,-28 9 1,0-4-330,8-11 1,2-2 334,2-2 1,1 0 285,1 1 1,0 2-1,-3 3 1,0 1 66,-6 5 1,-1 3-12,39-10 314,-20 16 785,-22 19-505,-25 19-223,-13 14 77,-17 9-56,-5 2-279,-4-4 188,0-9-222,5-10-67,6-12 22,1-6 0,9-6 23,20-15-12,59-27-67,3 1 22,-24 16 1,1 3-57,-16 9 1,-3 3-539,38-2-975,-20 7 1547,-30 6 0,-17 2 0,-17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09.1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1 291 17846,'62'3'332,"0"1"1,-2-1-1,-3-1-141,23-2-57,3 0-112,3 0 12,0 0-34,-7 0-56,-7 0 0,-16 0-291,-13 0-157,-15-3-79,-9 1-67,-10-4 269,-4 0-795,-3-6 346,-2-6 102,0-9-650,-6-2 706,-7-6 559,-4 4 113,-6 1 359,3 4 291,3 6 1008,-3-1-1176,7 11 11,1-1-11,6 10-135,4-1 639,1 2-986,11 0 45,8-1 0,18-1-90,11-1-78,6 0 33,1 1 57,-7 1-113,-9 1 146,-11 4 90,-14 11-90,-6 14 235,-8 16-179,-15 10-34,-8 2 169,-13 1-169,0-8 135,7-9-157,8-12 168,7-12 1,9-9 77,3-5-123,3-3-123,0-15-246,0-9 246,0-20-34,0-7 90,0-2-123,0 5 213,3 6 111,-1 4-246,1 13-22,-1 3 11,-2 15-1098,0 3-68,0 4-302,0 7-1209,0 13-3631,-2 2 6308,2 7 0,-1-17 0,1-3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09.8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230 420 14260,'0'-11'1255,"0"2"-1165,0 9-45,0 0 33,-82 56-67,49-17 67,-16 3 1,5 2 100,30 6-145,7-8 22,8-13 22,18-13-22,10-9 12,23-17 22,9-19-158,5-20 68,2-23-397,-37 33 0,-1-2 374,0 0 1,-3-1 44,21-41-202,-9 3 213,-8 7 13,-10 7 144,-7 16 393,-7 18-516,-5 17 67,-2 12 970,-9 65-879,-4-2-209,2-2 1,-2 3 6,3-12 0,-1 0-23,-8 46 0,6-13-67,7-13 56,3-18-79,3-15-33,10-14-661,8-11-46,16-6-1041,8-14-1497,-8-4 3368,-1-12 0,-21 11 0,-4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0.0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12468,'11'0'3372,"-3"72"-3025,-8-30 169,0 55-505,0-57 146,6-13 34,6-13 290,10-8 394,4-7-427,2-17-325,-2-10 157,-4-14-280,-6 0 145,-8 5-145,-5 10-224,-3 7-112,0 7-728,-2 6-931,-1 5-1209,0 2 3204,-2 8 0,3-6 0,1 7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0.7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87 17734,'92'28'201,"-16"-11"-201,-49-30-56,-8-6-190,-8-7-292,-5 2 225,-5 2-136,-9 7 236,-13 6 45,-13 6 123,-12 8 12,-1 17 66,5 12 180,7 21 213,16 8-123,7 8-68,9 1-235,17-6-123,14-15-202,23-22-527,18-14-168,11-25-1044,7-23 876,-41 9 1,-2-6 1187,-5-8 0,-4-1 0,10-6 0,-22 7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0.9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204 1 15303,'-23'79'261,"-1"0"0,1-2 1,1-5-262,3-20 0,1-3-463,0-1 1,2-2-815,-6 36-1005,9-20-1987,7-29 4306,6-15 1,0-18 0,0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1.3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156 1 16558,'-26'75'309,"0"0"1,1-4 0,4-7-276,1 5-34,3-10 0,5-16 11,6-16-33,3-14 22,3-9-112,0-7-135,9-15-257,11-10 100,19-18-167,14-3 515,8 1 56,1 10 0,-4 10 123,-9 14 247,-9 8-213,-13 6 370,-8 3-146,-11 12-213,-4 7 302,-5 16-122,-15 2-46,-12 6-10,-19 1-192,-7 1 46,-2-3-191,0 0-168,25-19-863,6-5-1231,24-20-3867,4-12 6174,10-6 0,-7 2 0,7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12.5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115 1 16131,'-19'82'497,"0"1"0,1-3 0,3-4-391,8-22 0,2-3 18,-1 3 0,1-1-124,0-2 0,1-2 0,-2 36-147,2-20-1118,3-23-999,1-20 344,0-14 0,0-8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1.7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29 14607,'7'0'1715,"-2"0"-908,-5 0-124,-28 72-55,14-33-595,-4 9 1,2 0 11,7-9 22,5-9-67,4-11 0,2-9 135,12-6-135,8-8-34,15-13 34,3-11 0,-3-12 45,-5-5-23,-8 1-44,-8 0-12,-8 4-100,-4 8-247,-4 8 224,0 12-303,0 6-413,0 4-304,0 2-985,0 10-774,1-2-661,3 5 3597,5-7 0,-5-4 0,3-2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2.0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20 17857,'32'62'1345,"-7"-2"-886,-25-11-279,0-4-91,0-4 34,0-12-123,3-7 0,8-13-11,11-4-168,15-11-303,14-15-493,7-11 135,3-12 280,-7 4 358,-6 10 191,-14 9 11,-8 12-179,-11 5 179,-6 4 403,-4 0 146,-2 0 79,3 3-192,2-3 180,6 3 169,8-3-617,10-6-56,14-12-112,7-8-325,7-9-247,-10 9-1131,-12 7-593,-19 12-3285,-10 4 5581,-14 3 0,0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3.4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10 171 14529,'-5'0'2174,"0"0"-1457,5 0-235,17 83-235,-3-41-163,0 13 0,2-1-39,8-14 145,0-8 157,0-11 101,2-12 146,4-4-459,11-28-68,9-12 11,8-29-360,0-9 293,-7-3 113,-8 5-113,-11 9 101,-10 12-112,-9 18-11,-7 14-191,-5 10-459,-1 14-468,-18 25-1449,-9 23-2217,-10 7 4795,0 4 0,21-39 0,5-6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4.5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13 14641,'5'-7'942,"0"1"-517,-5 6 102,0 0-448,2 102 212,-1-45-151,1 13 0,-1 2 341,-8-3-166,-1-5-214,-6-9 55,4-14 1,1-14-101,6-11-45,0-10 101,3-5-112,0-1-123,0-7-168,0-9 280,0-9-56,0-2-12,0 3 68,0 7 0,0 7-214,0 4-178,0 4-1611,0 2 1,0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4.9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74 16916,'65'-20'444,"-1"-1"1,-5 1 0,-7 8-199,-4 19 157,-8 10-112,-10 12 46,-11 10 44,-10 4 44,-6 0-313,-4 2-100,-15-2 55,-8-5 0,-16-4-134,0-12 56,1-9-460,5-7-44,9-6-292,5 0-571,12-6-975,3-8-2611,17-3 4964,3-8 0,0 14 0,-2 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5.1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157 1 18675,'-8'89'108,"-1"0"0,2-4 1,-6-8-109,-28 12-134,7-10-393,8-19-874,13-17-1198,8-17-2947,10-14 5546,9-8 0,-5-4 0,4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5.3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 14540,'0'11'2062,"-7"79"-1815,5-47-40,-2 10 0,1-2-196,7-15 830,61-26-314,-25-39-494,30-7-33,-49-21-190,-20 19-135,-1 7-213,-1 5 78,-6 9-144,2 9-506,-2 4-1019,5 4 0,2 0-941,4 0 3070,10 0 0,-7 0 0,6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5.5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1 17579,'13'90'97,"-1"1"0,-3-6 0,-5-5-97,-16 18-67,-5-11-382,1-21-362,5-20-1240,2-24-1157,4-12 3208,-3-17 0,6 5 0,-1-5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15.6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80 17454,'78'-5'213,"1"-1"0,4-4 0,-4 1-3172,-25 4 1,-4 0 2958,5-6 0,-7 0 0,-12 2 0,-9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24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14395,'5'93'630,"0"0"0,0-27 1,0 2-1,2-1-1379,3 1 0,1 0 0,1 2 895,1 11 0,0 3 0,0 3-428,-2-15 1,0 2 0,1 1 0,-1 2 328,0 6 1,-1 1 0,1 2 0,-2 0-310,1 7 0,-1 1 0,0 1 0,-1 1 266,-2-15 0,-1 1 1,1 0-1,-2 1 1,0 0-302,0 4 0,-1-1 0,0 1 1,-1 1-1,0-1 297,0 2 0,0 0 0,-1 0 0,0 1 0,0-2-3,-1-1 1,0 0 0,1 0 0,-1-1 0,0-1 2,0-2 0,0-1 0,0 0 0,0-1 0,0-1-6,0 12 0,0-1 1,0-2-1,0-1-154,0-8 0,0-1 0,0-1 0,0-3-46,0 13 1,0-3-1,0-3-135,0 20 0,0-6-870,1-20 1,1-8-1718,1 3 2928,2-59 0,-2-20 0,-1-19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12.8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1 128 15896,'0'-6'1994,"0"1"-1949,0 5-45,68-23-873,-29 7-203,53-20 661,-51 17-582,-10 6 862,-8 6 203,-7 5-68,-6 14 268,-5 11-132,-3 20 379,-2 9-134,0 3-292,0-3 169,0-7-247,0-10 11,0-12-22,0-11-795,0-7-1424,0-30-1411,3 5 3630,0-23 0,0 26 0,-1 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25.4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15392,'-14'14'1031,"3"-3"-684,11-11-313,0 0-12,-69 89-22,37-44 0,-11 13 0,0 0 23,16-11-23,3-9 0,9-7-11,5-14-34,5-6-78,3-8-12,1-1-817,1-2 638,0-6 303,4-8 11,6-11 0,6-6 33,5-3 1,1-1-12,2 1 1,-1-1 10,1 6 79,-4 5 157,0 8 56,-5 7 23,1 6-57,0 1 314,3 6-280,5 10-113,3 6 47,5 12-35,3-1-79,0 0-100,-1-2-45,-5-5-22,-6-5-225,-5-2-5859,-4-2 6106,-7-6 0,-3-2 0,-4-7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26.7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1 357 14227,'78'7'358,"0"-1"1,0 0 0,-3-2-236,-14-4 0,-1-2-443,13-1 0,5-1 583,12-2 1,5-1-853,-22 0 0,4 0 0,1-1 622,11-2 1,2 1-1,2-1-390,-15 2 0,1-1 1,2 0-1,1 0 362,8-1 1,1-1 0,1 1-1,2-1-368,-15 3 0,2-1 1,0 0-1,1 1 1,0-1 362,5 0 0,0 0 0,1 0 0,0 0 0,1 0-220,2 1 0,1-1 0,0 1 0,0 0 0,0 0 204,3 0 0,-1 1 1,1 0-1,0 0 1,0 1-88,-1-1 1,1 1 0,0-1-1,-1 2 1,0-1 86,-1 2 0,0-1 1,-1 2-1,0-1 0,0 1-32,-4 0 1,-1 1 0,0-1-1,-1 2 1,0-1 44,15 0 0,-1 1 1,-1 0-1,-2 1 5,-8-1 1,-2 1 0,-1 1 0,-2-1 12,18 0 0,-2-1 0,-4 2 206,-13-1 0,-2 0 1,-3 1-211,22 1 0,-5 1-11,-16-1 0,-5 0 0,-13 0 0,-5 0 1360,32 0-1293,-25-2 90,-17 0 2000,-16 0-1765,-6 0 2540,-14 0-2898,-3 0 1369,-6 0-4775,0 0 3036,0 2 157,-1 3-45,0 2-270,0-1-323,0 0-181,0-2-123,-1 2-537,-2-2 1658,-1-1 0,1-2 0,2-1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27.0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1 17729,'53'40'84,"1"0"0,-1 0 0,22 15 0,-7-7 62,1-10 145,-13 2 112,-24 0-201,-15 3 193,-26 3-26,-28 2-145,-27 1-478,19-24 1,-3-2 253,-1-1 0,0-1-325,-43 15-975,23-8-1845,33-14 3145,19-6 0,17-8 0,0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31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7 13252,'-6'-4'2980,"2"2"-2554,4 2 1524,0 0-1625,-4 58-202,3-25-56,-3 48-56,4-38-11,0-2-11,0 2-22,0-4-214,0-3-458,0-7-338,4-4-380,1-6 34,8-3-886,0-4-1770,-2-6 4045,1-3 0,-8-3 0,0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32.0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15616,'11'0'1882,"-3"0"-1388,-8 0 10,0 0-358,20 85 134,-12-44-163,3 14 1,0 0-85,-7-10-10,0-2-23,-1-3-34,0-4-593,2-5-1020,-2-6-908,5-7-2566,-5-8 5121,3-6 0,-4-4 0,0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32.5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 1 18619,'-8'67'130,"0"1"1,0-6 0,3-6-131,5-1 0,0-6-33,4-8-561,3-6-1076,6-7-1433,0-9-2836,-5-10 5939,-2-4 0,-6-5 0,0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33.0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15896,'9'0'2611,"-2"0"-2062,-7 0-224,0 0 224,16 72-392,-9-27-45,1 7 0,0 2 45,-4 7-157,-4-4 0,2-4-56,-2-7-549,0-9-829,1-8-1524,0-7-3272,0-12 6230,-1-3 0,0-7 0,0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33.4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0 16793,'-7'4'1815,"1"-1"-1569,-2 39 1,4 16-700,-1 7 453,-2 9 0,1 2-582,4 9-1850,2-5-2117,0-32 4588,0-14 1,0-28 0,0-4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34.3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15751,'2'88'1083,"1"1"0,-1-10 0,2-14-1128,1-25-560,4-12-1446,1-6-1512,0-10 3563,-1-5 0,-6-7 0,0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34.8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16737,'75'50'1019,"-14"-3"-817,-50-19 246,-4 6-123,-5 8-246,-2 9-23,-14 9-45,-6 5 11,-17 2-11,2-4-11,7-9 0,12-11 0,8-11 79,7-8-12,15-7-22,10-7-45,17-4-34,9-5-548,1-1-774,2 0-897,-5-3-3494,-16 0 5747,-10-3 0,-17 2 0,-4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13.1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19067,'44'29'-918,"-4"-2"-237,-12-2-279,1-3-830,6 0-99,-2-5-80,1 2 1267,-8 1 1176,-4 2 1546,-8 6-303,-4 2-189,-4 5 537,-4 2-437,0-1-112,1-2-392,0-5-45,3-4 67,0-9-45,2-7-88,-3-5 312,7-3-605,2-14-156,6-8-90,6-16-504,0-4 291,2-1 213,11-11 0,-21 28 0,6-5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35.3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96 13364,'-2'-16'1042,"1"3"-1009,1 13 12,0 0-11,86-26-12,-51 17-5,16-6 0,-3 2 106,-27 11 56,-8 1 236,-7 1-280,-5 0 66,-1 7 12,-4 9-78,-10 8-91,-6 8-32,-6-1 10,5-3-22,7-2-11,8-2-12,3-1 23,3 0 0,4 2 0,9-2 0,6 0-11,7 0 11,-2-1 101,-2 7 236,-11-3 77,-3 7 269,-9-3-200,-14 3-136,-5 3-134,-29 9-202,14-17-11,-7 1-235,25-21-808,7-5-1433,6-12-3014,3-4 5490,1-10 0,0 9 0,0 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35.8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 13229,'11'-4'2712,"-2"1"-2118,-9 3 269,0 0-606,0 53 170,0-27-114,0 39-190,0-40 23,0-5-124,1-3-22,9-6-33,7-4-1,12-4-167,4-3-91,5-6 90,0-5 202,-5-5 11,-7 0 12,-10 7 11,-7 4 0,-6 4 178,-1 1 113,-2 15-179,0 12-1,0 22 35,0 10-136,-8 21-44,7-26-56,-6 5-380,7-38-820,0-10-2026,0-7-2489,1-4 5771,2-3 0,-1 2 0,1-1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36.3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10 15907,'3'-5'1927,"0"1"-1882,-3 4 438,0 0-461,-4 28-11,0-8-11,-1 23-45,2-15 23,3 1 22,5 2 0,8 2 56,10 1 22,10-3-33,-3 1-34,-3-4 1,-10 1 133,-8-2 102,-6 0 448,-5 7-494,-9-12-190,-4 2-11,-10-17-302,1-5-852,-1-10-1244,1-15-3900,8-4 6298,5-11 0,9 21 0,0 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36.4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1 194 18754,'84'-46'-602,"0"0"1,-4 5 0,-8 8-5125,-5 15 5726,-14 9 0,-36 8 0,-9 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38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185 1 16569,'-26'52'519,"-1"-1"0,1 2 0,4-3-339,2 27-46,-1 6-123,2-3-22,6-6-23,5-12-78,5-15-426,3-19-11,0-14 135,2-10 67,14-9-617,12-15-224,20-15-168,7-12 123,1-4 897,-8 8 269,-10 6 67,-10 10 135,-8 8 369,-8 7 247,-4 4-56,-5 5-337,-1 1 381,-2 2-728,-9 0 1,0 0-12,-8 0 33,-1 3 79,2-1 11,0 3 113,5-2 78,4 0 56,5 3 234,2 5 147,0 8-247,0 10-224,11 11 136,10 9-192,16 10-157,11 4-56,5-1-179,-13-26 0,1-3-1524,21 11-1288,1-8 2980,-35-26 0,-21-10 0,-4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40.5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297 3 18126,'-76'-2'796,"5"8"-740,26 18-56,4 5-12,10-2-77,10-1-79,12-2-135,6-2 1,5 0 302,11 0 11,7 2 23,14-1-1,0 1 12,-2-2-45,-7 0 0,-7 0 45,-9 2 33,-4 2 124,-5-1-34,-6 1-78,-7-4-12,-5-4 34,-9-5-112,11-7-202,0-7-582,12-17-616,2-12-483,7-17-795,19-5-941,-1 10 3619,17 4 0,-26 24 0,1 4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40.8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1 18720,'-49'0'213,"8"8"-202,19 17-11,7 2-67,7-1 33,5 1 1,8 0 33,10 3 78,8-1-56,11 0-22,0-1 0,-3-2 0,-5-1 0,-4-1-44,-9-3 44,-5 0 100,-5-5 46,-3 1 44,-1-4-10,-24 3-505,16-9-694,-15 0-1592,22-15-874,2-2 3485,7-10 0,-5 11 0,5-1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41.0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18742,'41'42'819,"-4"6"-674,-25 14-89,0 4-56,-1-2-22,-1-6-68,-1-12-437,-1-12-257,-1-12-393,-1-13-761,2-4-1121,-3-8 3059,3-9 0,-6 6 0,1-5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41.3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18675,'61'5'149,"1"0"1,-4 1-1,-6 5-26,10 23 192,-9 7-136,-13 5 78,-16 7-33,-12 4-78,-12 4-79,-22 3-56,-16 0-11,-23-6-716,-7-5-797,1-9-1333,11-9-5872,21-17 8718,13-7 0,19-11 0,2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48.0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10 224 10350,'0'-5'1243,"0"0"842,0 5-1615,-1 0-302,-1 0 673,0 0-751,-1 0 22,3 0-12,-2 3 1,2 1-11,0 2 11,0-1-68,0 1-33,0-2-11,0 0 0,2-2 11,2-1 101,6-1-68,2 0-10,2-3 21,-3-6-32,-3-4-1,-2-5-11,-4 1-23,-1 1 23,-1 3 45,0-1-11,0 4 11,-1 3-12,-4 2-33,-1 4 0,-8 0 11,3 9 79,0 7-23,5 8 91,5 3-114,-1-4-32,2-4-24,2-4 1,18-6 56,-1-3-34,15-5-11,-7-12-67,-3-4-57,-2-12 23,-4-1-11,-4-3-22,-6-11 123,-3 13 11,-4-6 33,-2 21-33,-5 4 0,-4 6-11,-3 2 0,-1 3 11,1 14 11,2 4 180,3 23-35,3-13-54,4 2-102,1-21 11,0-4 191,2-4 78,5-1 11,3 0-157,7-8-89,-6-3 0,1-4-45,-9 0 0,-2 8 22,-1 0-44,0 5-202,0 1-493,-7 10-504,-2 11-1234,-5 12-2419,4-4 4874,4-6 0,5-15 0,1-5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37.4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99 18350,'50'-29'381,"0"-1"0,33-9-247,-59 54-55,-9 11 145,-7 8-156,-5 5-46,-3 2 0,-10 0-22,-3-3-650,-12-8-683,3-9-1255,0-10-1379,9-6 3967,4-6 0,6 1 0,3-2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13.4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28 279 15191,'40'-41'-264,"0"0"0,21-32 264,-56 34 180,-5 3 212,-5 9 101,-6 11-45,-8 10 90,-7 17 101,-2 16-68,-1 20-145,4 18-22,8 10-113,7 3-291,7 1 0,5-8-224,19-15-863,18-26-471,33-15-5601,-9-34 7159,9-8 0,-45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50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55 9935,'7'-11'1928,"-1"3"-1727,-6 8 1391,0 0-1346,0 4-145,0 3-56,-2 4-23,1 2-22,-1 0 11,0 0 0,2-2 0,0 0 1,0-3 44,0-2-56,0-3-45,0-1 112,5-2-11,1 0-56,7-3-11,0-6 0,1-4 22,-2-5 22,-3-1-33,-4 4-123,-2 0 123,-3 2 146,0 1-113,-1 3 135,-7 3-134,-4 2-23,-5 3-11,-1 1 23,2 11 33,2 5 100,6 13 47,2 0-58,4 1 12,2-4-112,0-4-45,0-6 0,2-7 0,6-4 291,2-4-134,5-1-112,-4-10 0,-1-13-68,-5-4 23,-2-5-56,-3 11 56,-9 4 101,-3 5-101,-7 4 11,-2 5-11,5 3-45,3 5-33,7 6-538,3 7-1693,24 11-850,-4-12 3159,18 1 0,-21-17 0,-2-1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53.0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84 10843,'-5'3'1961,"1"0"-1188,4-3-101,0 0-470,-9 1 258,6 0-113,-8 0-123,8-1-45,0 0-78,0 0-90,1 0-11,1 0 0,-1 0 34,0 0-1,-1 2 46,0 4-1,1 2-33,1 3 134,1-1-134,0-4-45,0-2 0,0-3 33,3-1 23,4 0-56,7 0 0,5-3 0,0-6-89,-1-6 44,-3-6 45,-6 0 11,-3 2 0,-5 3 45,-1 3 56,0 4 46,0 1-80,-1 5-55,-5 0-23,-4 3 11,-6 0-22,-6 14 11,8-8 0,0 12 56,11-15-45,3 0-11,0-3 33,4 0 1,3 0-34,5-4 0,-1-3 0,-1-3 11,-3-1 12,-3 5-23,-1 1-79,-3 4-1826,0 1-773,0 7 2678,0-1 0,0 2 0,0-4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55.5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77 14495,'-4'2'135,"0"1"-113,1 0 12,-2 3-34,-2 3 22,1 2-11,0 1 45,2 3-11,0 1-22,3 1 45,0-1-24,1 0-44,0-3 0,0-3-44,0-4-36,1-3 80,3-1 147,1-2-80,2 0-67,1-3-45,2-8-11,0-3-45,-1-9-45,-2 0 12,-3-12 100,-2 11 23,-2-5 22,0 18-11,0 5 0,-2 3 0,-5 3 34,1 0 10,-5 7 102,6 0-45,2 6 79,2-3-113,1-2-67,0-2 22,1 0 1,2-2 78,2-1-45,3-3 0,-1 0-56,1-7-12,-2-5 1,-2-8-45,-2-2 56,-2 3 11,0-2-11,-7 12-11,-1 1-22,-8 8-57,4 15-628,4 9-615,5 19-202,13 5 1535,15-6 0,-9-17 0,7-12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1:58.5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39 9980,'12'0'1098,"-2"0"-717,-10 0 1670,0 0-1849,0 4 189,0 1-99,0 6-1,0 2-101,-1 4 13,-1 3-80,0 1 78,1 1-178,1-6-23,0 1-67,3-7 67,4-4 11,5-3 0,5-3-11,3 0-56,-1-10 34,1-2-68,5-23 68,-10 8-1,1-8 23,-12 11 123,-3 4 1,-1 3-80,-10 4-21,-4 7-34,-25 1 11,9 10-34,-7 8-504,22 8-1658,7 10-1446,5-9 3642,3-2 0,0-13 0,0-4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03.5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10429,'0'-15'896,"0"2"-224,0 13 1782,0 0-2141,4 0-43,3 0-214,4 6-11,2 1-23,1 8 0,1 1 12,2 2-34,-1 1 34,2-3-23,-4 0 0,2 1-11,-3-3 11,2 4 0,0-2 1,1 3-12,0-1 22,-2-1-22,2-1 0,-3-3 0,1 3 11,0-2-11,1 3 0,2 1 0,1-1 0,1-2 0,0 2 0,0-2 0,2 4-11,-2-1-11,2 0 10,-2-1 1,0-1 0,-1 0-11,-1 1-34,-3 1 0,2-1-68,-1 1 0,-1-2 113,0 0-101,-1-2 112,0 0 0,-1-1-45,1-2 23,-1 0 0,-1-2-12,-2 0-11,1-1 12,-2 0 33,1 1-23,-2-1 12,1 1 0,-2 0 11,0-1-11,1 1-1,0 1 12,0 1 0,1-2 12,-2 1-12,2-2 0,0 0 0,2 0-12,-1 0-10,1-3 0,0 3 22,-1-3 0,1 2-45,-2 2 22,0 0-21,-2 1 44,0-2 0,2 1 0,-1-2 11,2 1 0,-2-2-11,1 0 0,-2 1 22,0-1-22,1 0 0,-2-1 0,-1 0 0,-2-3 12,-1 1-12,1-3 11,-2 1 11,2 1-22,-2 0 23,1-1-1,-1 2-11,5-1 0,-3 1 1,2 0-12,0-1 0,-1 0 0,-2-1 0,2-1 0,-2 2-5479,2-1 5479,-3-1 0,1 2 0,-1-2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06.0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11000,'0'16'1389,"0"-3"-1109,0-13 707,0 0-528,15 14-123,-2-8-135,12 12 12,-7-10-78,1 0-90,2 2 0,3-1-45,0 1 45,5 1-23,0-1-22,4 1 0,2-2 45,2-1-45,2 0 33,1-3-33,2 0 12,-1-2-12,-1 1 0,-2 1 0,-3 3 0,-3 0 22,-3 2-22,-2-1 0,-3 1 11,7 2 0,-9-4-22,6 2 22,-10-6-11,0 0 0,0-1-22,0 1 11,-2 0-12,-2 0 23,-4 0-11,2 1 11,-8-3-11,2 1 11,-6-3-2073,0 0 0,0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07.3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1 8176,'-9'9'1625,"2"-2"-1177,7-7 919,0 0-762,0 3 0,0-3-33,0 6 10,0-4-167,0 4 21,0 0-222,0 3 10,0 0-56,0 2-45,1 0 0,5 4-22,3-1-34,5 1 23,0 0 0,1 0 44,0-1-44,0 2-1,1-3 24,1 1-1,-1 0-90,2-1 34,-1 1-45,2-1 79,1 1 145,2-1-212,0 3 10,2-1 57,19 8-57,-12-6-33,14 5 12,-16-8-24,1-1 12,-2 0 0,-1-1 12,-2 0-12,-2-1 0,0 0 0,-3-2 0,-1 1 0,-2-1 0,-2-1 0,0 2 0,-2-2-12,3 1 12,-3-1 0,2 2 0,-1-2 0,0 0-44,4 1-24,-4-2 35,3 2 33,-6-4-11,-1 1-1,1-1-66,9 6 11,-1-4-23,6 5 45,-3-3-134,-1 0 123,1 1 34,0-1 22,-2 2 0,-1-1-11,-5 3 11,3 1 0,-6-2 11,-1-1-11,-5-5 0,-3-3 11,-1-1-2675,-1-1 1,0-1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08.2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9476,'0'12'1401,"0"-2"-864,0-10 1121,0 0-985,17 14-225,-9-9-146,16 10 12,-11-12 34,3-3 100,3 4-437,3-1 34,4 3 134,1-1-168,5 1 23,-2 0 22,6 1-22,1-2-23,3 1-11,3-4 11,0 2 0,0-2-11,-1 0 11,-4 2-11,-1-1-3313,12 4 3346,-12-4 35,10 2-57,-15-2 11,2 0 1,-2 2-1,4-2 0,1 2-22,3-3 3404,4 2-3404,0-4 0,2 2 0,-5-2 0,-1 0-12,-6 3 1,-3-1 11,-5 2 0,-2 0 0,-5 0-33,-3 0 44,4 2 11,-6-3-11,6 2-11,-7-2 0,2 0 12,-2-1-12,3 1 0,-4-3-12,0 3 12,-4-3 0,-1 3 0,-4-2 0,-2 0 12,1-1-1,-1 0-3272,1 0 1,0 0-1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23.8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810 147 10742,'16'-11'2476,"-3"3"-2016,-13 8 862,0 0-874,0-32-269,-5 19-22,-3-24-67,-5 25-90,-6 2 0,-3 0 0,-7 2 0,-7 5 0,-9 0-23,-6 3 12,-5 0 11,-4 0-11,0 7 11,0 3 11,0 8-11,5 3-11,1 1 11,8 2 11,4 3-11,7 2-22,7 0 11,5 4-12,7 0 1,7 5 22,4 27 0,4-17 0,11 21 56,8-24-34,15 0 12,10-5-12,8-7-22,8-6 0,-10-18 0,2-3 0,29 3-11,-25-8 0,-1-5-12,20-11 12,-4-10 11,-8-10 45,-8-5-34,-9 0 124,-2-14-79,-19 14 22,-4-6-78,-17 17-11,-3 4-34,-11 2 34,-10 1-101,-19 4-135,-14 7-503,-9 3-2399,-34 7 964,44 6 2185,-11 3 0,56-1 0,5-2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27.0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1032 172 11761,'-47'-39'370,"1"0"0,4 3 0,5 8-146,4 15-168,-3 4-34,-8 4-11,-4 2 23,-6 3 22,-5 0-45,-1 0 12,-2 7-12,1 3 0,1 11 23,0 3-11,5 6 33,4 2 11,5 5-33,8 0 55,6 2-10,7 3 156,7 2-67,7 7 246,5 33-235,6-16-123,14 24 0,11-32-3448,20-6 3381,13-11-11,14-12-158,14-16-134,-18-10 1,1-5 78,-16-8 0,0-2-91,15 0 1,-3-5 325,13-28 0,-11-5 33,-13-5-2197,-12-3 2243,-16 0 2163,-13 1-2185,-8 1 21,-30-21-437,-3 22-402,-27-10-181,0 34-1242,12 13 2184,5 9 0,24 7 0,4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0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14 15370,'0'8'1479,"0"-2"-1401,0-6 269,0 0-291,0 4 23,0 3-79,0 7 0,0 8 0,-5 8-45,0 4 34,-1 4-23,2-4-627,2-3 246,2-10 57,0-9 358,9-7 34,4-8-1,9-15 12,2-11 11,-2-15-56,-5-2 291,-7 5 91,-6 7-58,-3 9 192,-1 6-304,-3 8 24,-7 4-236,-6 5-22,-6 2 22,-1 12-225,5 4-1747,6 19 426,8-12-1143,21-2 2689,-2-16 0,6-3 0,-12-2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1.7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36 192 12199,'-2'11'22,"1"-3"34,1-8 146,0 0-1,37 9-44,-23-7-157,32 5-22,-33-17-90,2-3 0,-1-11-112,-2-1 89,-2-4 135,-4 1 0,-3 0 0,-1 4 68,-2 5-1,0 5 190,0 6-133,-6 3-113,-4 4 22,-9 8 91,-5 12 245,-6 15 58,1 14 20,-1 8-21,5 6-213,8 1-56,7 0-101,6-6-168,5 2 100,12-27-178,8-4-124,17-24-694,8-17-504,11-17 1512,2-23 0,-23 17 0,-11 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1.9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310 1 14383,'-42'81'403,"0"0"1,2-5 0,4-5-247,-4 15-157,4-6-904,5-10 881,9-14-155,9-14-1167,7-17-803,5-12-1224,1-9 3372,3-4 0,-3 0 0,3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2.4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170 23 12669,'3'-12'1490,"0"2"-986,-3 10-122,0 0-12,-27 89-225,9-38 17,-3 11 1,-1 2 307,-3 3-256,1-7-57,4-6-79,9-16-78,5-15-56,5-10 0,1-10 56,0-1 78,2-2-78,15-7-224,9-9-11,15-9 190,3-4 34,-2 5-12,-2 9 23,-7 8 45,0 5 180,-5 9-1,-1 8-23,-5 9-111,-6 5 167,-6 1 1,-6-1-101,-4 0 100,-28 14-245,1-12-12,-28 7-213,9-19-784,-13-9 224,18-5-112,0-5-1603,28-5-481,8-2 2969,5-7 0,0 6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2.8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0 150 13756,'5'-5'627,"-1"0"-425,-4 5 100,0 0-245,2 34-23,-2-11-1,2 26 191,-2-22-156,0-6 44,4-8-79,7-6 102,4-5 44,9-4-45,-2-14-33,4-7-23,-4-17 57,-3-4 44,-7 3 12,-6 1-57,-5 6 1,-1 6-124,-1 5-11,-5 9-269,-3 6-415,-3 5 24,-1 9-472,3 10-975,4 7-280,3 6-1198,3-9 3585,4-8 0,-3-9 0,3-3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3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15560,'15'61'1815,"-4"1"-1568,-12-5-91,-1-4-44,0-6-112,1-11-11,1-9-34,9-13 45,8-6 0,15-7-302,7-18-213,7-8 11,-1-19 66,1-1 125,-6 5 313,-9 8 11,-9 13-11,-13 8-78,-5 8 78,-4 3 280,0 13 67,0 7 45,0 14-134,0 1 78,0-3-146,0-9-111,0-7 100,3-10 169,8-3-135,6-3-124,11-16-44,4-5-45,5-17 0,-3 1-78,-4 2-371,-8 9-503,-7 6-393,-5 7-3529,4 4 1120,-7 2 3754,7 3 0,-11 2 0,1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3.5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186 0 18149,'0'8'470,"4"-2"-414,-11 26-45,7-6 1,0 1-1,14 3 34,5-1 22,15-1-22,-4-3-45,-7-6 0,-11 1 224,-7 1 381,-18 4-123,-16 7-314,-21 2 11,-13 0-179,2-5-34,11-9-537,18-5-1255,17-6-3497,9-6 5323,12 0 0,-5-3 0,5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6.4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820 0 10675,'-42'78'832,"0"-1"1,-1 4 0,1 0-480,6-8 1,-1 0-1257,-5 10 0,0 3 1067,11-26 0,0 2 1,0 0-545,-1 1 1,0 0 0,0 1 409,1-2 0,0-1 0,1 0-30,-10 24 0,2-2 202,6-11 1,3-4-338,7-11 1,3-4-1054,-2 23-1770,11-37 3207,9-26 0,1-15 0,0-5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6.8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71 1 12311,'3'0'817,"0"0"-166,-3 0-629,-20 56-22,8-30-11,-15 42-639,17-52-325,4-7-2409,5-6 3384,1-9 0,0 5 0,0-5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7.2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 12837,'6'-7'-89,"-2"1"-449,-4 6-538,0 0 348,62 84 706,-38-47 22,13 15 0,-2 0 11,-19-19 448,-5 0-291,-3-4-22,-5 3 89,-1-3 202,-2 0-67,0-5-112,0-7 212,0-4 12,0-7-157,0-3-11,2-1-102,12-7-189,9-11-1,15-6-11,3-10 12,0 4 111,-7 9 281,-9 8 56,-6 7 66,-6 4-33,-2 11-234,-4 12-35,-3 13-123,-3 8-90,-1-2-22,0-5 0,0-10-268,0-9-450,0-11-323,8-4-1694,12-20-1500,1-1 4235,12-18 0,-21 18 0,0 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7.5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297 0 15627,'-15'72'313,"1"0"1,0 0 0,0 0 0,1 0 0,1-3-124,-1 17 1,0-2-1371,0 10 1,0 1 1201,-1 2 1,-1 0-18,0 0 1,0 0-6,1-7 0,1-3-62,-1-10 1,1-4 143,3-13 0,0-4-710,-5 22 80,6-38-248,5-20-2520,2-40 3316,2-10 0,0 1 0,0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3.2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277 32 12188,'6'-12'1322,"-1"3"-896,-5 9 21,0 0-346,-29-9 34,12 7-68,-25 5 0,16 14 11,-2 18-78,-5 7 0,2 8-22,0 1 0,7-1 10,8-8-88,8-7 100,6-9-12,2-10 24,7-8-1,7-4 101,10-7-101,10-14-11,2-10 0,4-14 45,-4 0-34,-4 6 0,-5 6 214,-9 9 268,-3 6-325,-7 6-168,-4 6-11,-2 1 235,0 19-168,-2 2 22,1 16 90,-1-2-146,0-4 12,0-3-68,0-2 23,0-12-437,0-3-179,1-10 381,8 0-662,6-12-381,12-5-112,7-16-67,7-1 662,4 1 156,18-2 650,-18 14 784,3 0 191,-29 14-526,-10 4 111,-5 0-112,-3 3 23,2 3 570,-3 15-480,1 0 10,-1 15-123,0-5-201,-1 1 0,-4 1-124,0-2-67,-2-6-56,4-4-56,0-9 45,3-5 100,6-4-89,8-12-78,9-8-124,7-11 191,1-1 11,0 4 0,-4 6 45,-1 4 168,-12 9-101,-3 3-101,-9 6 78,-2 0 147,3 11-80,-3 4-55,1 11 67,-1 1-67,0-2-90,0-5 35,0-4-46,0-6-79,2-4 23,0-3-135,5-2 180,5-1-325,6-7-437,20-20 246,-5 3 303,10-13 224,-15 18 0,-6 6 11,-5 5-11,-4 4 11,-5 2 79,-3 2 44,-2 0 382,-1 11-381,-2-1 10,2 9 113,-2-4-79,0-3 101,1 1-168,0-3 23,2 0 112,1-1-147,-1-5-88,2 0 122,2-4-33,4 0-56,2 0-45,4 0 0,-2 0 33,1 0-66,-4-1-91,3-1 35,-9 0-192,0 1-178,-6 1-2100,0 0 1,0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7.6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1 252 16681,'54'-44'-430,"0"-1"1,-2 2-1,-5 5-3088,-1 9 3518,-5-2 0,-27 19 0,-4 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7.9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273 0 15706,'-23'80'1049,"0"-1"1,-1-2-1,2-2-842,3-13 1,1-2-709,-1 1 0,1-1 501,-2-2 0,2-1-6,2-7 1,2-2 252,-8 25-662,10-24-341,7-25 756,18-38 0,-10 9 0,11-19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8.2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1 246 18160,'58'10'-247,"-6"-13"-179,-20-40 359,-5-4-168,-9 5-202,-9 1 280,-4 6 157,-5 10 45,0 11-23,-12 9 124,-6 26 403,-11 15-45,-5 27-89,5 14-124,13-13 0,4 1-627,9 12-303,17 14-526,34-75-3650,20-43 2507,14-14-1748,-16-11 4056,-3-4 0,-41 33 0,-6 5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8.3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354 1 16670,'-61'76'384,"-1"0"1,6-6-1,5-8-373,5-2-11,9-13-246,15-17-572,9-14-302,9-11-2645,2-13-1244,2-7 5009,5-12 0,-4 10 0,3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8.5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13622,'33'42'2896,"1"-1"0,4-9-3053,1 22 1,0-1-1077,0-29-1064,7-11-314,-11-7 2611,-1-6 0,-23 0 0,-3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8.7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125 4 15034,'5'-4'3216,"-37"96"-3015,11-34-201,-3 7 0,0 0-33,8-4-573,7-18-88,6-17-69,3-14 13,11-12-1637,9-22-156,15-16-2387,-4-8 4930,-3-3 0,-19 28 0,-3 5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8.8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1 231 12594,'30'-68'773,"0"-1"0,-2 9 1,-8 26 305,-21 61-1258,0 14-1413,0 0-1893,1-6-695,0-13 4180,7-9 0,-5-11 0,5-2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9.1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 45 15359,'-17'59'436,"-1"0"1,-8 37-426,23-72-11,3-12 56,13-6 0,6-6-56,13-17-100,3-8 100,-4-19 67,-7 1-67,-8 0-157,-10-15 157,-3 29-3216,-3-8 1356,0 33-156,13 3-573,-3 1 2589,14 0 0,-14 0 0,0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49.3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16658,'23'90'908,"-5"-20"-392,-18-67-46,0-3-414,4 0-56,10-13-134,13-4-46,15-13 147,7 5 33,3 5 0,-7 11 0,-8 5-23,-12 18-21,-13 14 44,-19 55 0,3-43 0,-8 24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51.7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163 13 13532,'7'-7'851,"-1"1"-223,-6 6-348,0 0-22,-21 74-124,3-21-128,-1 6 0,0 2-192,-8 22 197,2-1-11,4-6-156,8-12-831,4-16-1220,7-21-1031,1-13 3238,1-16 0,0 1 0,0-3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4.3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95 6 11425,'-1'-3'1446,"0"0"134,1 3-1211,-27 43-110,16-20-13,-21 34-22,23-33-67,3-5-135,1-6-11,4-4 57,0-4-46,1-3 101,0-2-156,6-10-135,7-2-112,7-11 0,7 2 280,-3-2 11,1 5 11,-2 2 23,-4 5-45,-3 5 56,-3 3 112,-3 3-78,-1 0 55,-2 0 46,0 0-23,-2 3 706,-1 26 179,-1 37-985,-2-18-68,-1 13-90,0-52-538,0-5-167,0-3-79,5-1-1345,6-10-1658,0 1 3877,4-11 0,-10 13 0,0-1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51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16019,'62'-4'146,"0"0"0,-4 1 0,-9 6-113,-10 26 12,-9 1 134,-12 1 236,-9 2-202,-8-3-90,-9 2-90,-11-2-33,-13-5-403,-5-6-628,1-9-146,8-6-1018,10-8-1223,10-6 3418,6-6 0,2 5 0,0 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52.2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309 1 16612,'-39'78'272,"1"1"1,-1-2 0,3-4-212,11-19 1,3-2-226,-1 0 1,3 0 163,-14 38-33,15-16-661,8-24-718,8-17-1695,3-19 3107,2-10 0,-2-4 0,2-1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2:52.6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19 147 16434,'-10'0'1512,"1"0"-1512,9 0-22,0 0-370,85 10-1893,-18-9 1105,3-2 1,4-4 109,-20-3 0,-2-5 33,-2-3 1,0-3 599,36-13 618,-21 6-136,-26 6 896,-19 10 247,-15 4-493,-16 5 391,-10 2 845,-15 11-945,-4 6-437,3 11-112,11 5-11,12-1-168,8 1-258,15-2 11,13-4-45,12-2 90,10-2-56,-6-5 12,-12 1 133,-12-1 685,-11 5-125,-26 6-189,-15 3-281,-27 2-235,-6-3-23,6-7-761,13-3-1894,19-10 2678,17-4 0,11-7 0,5-1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0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68 11302,'0'-8'1233,"0"3"-819,0 5-100,0 0-247,-4 0-22,2 5 79,-3 4-46,4 4-78,1 1 0,0-2 0,0-4 67,4-4 34,4-2-11,4-2-23,3 0-11,-3-6 0,-1-4 45,-3-6 44,-5-5-122,0-4-1,-3 7-22,0 0 11,0 14-22,0 1-135,0 3-1288,0 11-717,0 9-2264,0 1 4415,0 2 0,0-17 0,0-1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0.7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179 1 13005,'-48'62'-4,"0"0"1,6-6-1,10-5-86,25-11-346,6-7-147,11-6-862,15-10-3261,2-8 4706,11-6 0,-24-3 0,-1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1.0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26 12725,'-16'51'5,"0"0"1,2 28 73,31-73-46,12-5 12,3-5 0,-3-13-23,0-5-22,-6-11 23,-3 1 100,-9 3 34,-7 2 202,-2 6-90,-7 5-224,-3 8-45,-5 4-56,-3 4-202,2 13-1154,2 5-358,6 15-2320,3-10 4090,3-3 0,0-15 0,0-2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1.5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 13633,'5'86'-56,"-1"-17"56,-4-66 179,5-2-179,10-1-89,10-12-886,11-6 269,5-11 481,-3-1 225,-3 7 12,-6 3 145,-8 9 201,-6 4 23,-7 4 56,-2 3 325,-2 0-314,-3 3-168,2 9-112,-1 2-101,1 5-22,2-4-45,1-9 113,2-1 156,6-5-146,2 0-78,7-2-45,4-7 0,0-1 0,0-6 0,-4 4 112,-3 6 56,-8 3 168,-3 3-67,-6 9-213,-2 0-34,0 7-22,2-3-112,0-7-918,12-1-1279,3-18-1859,4-2 4168,1-13 0,-16 14 0,2 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1.9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0 17039,'5'71'198,"-1"0"0,0-7 0,-4-8-8,-5-18-123,-3-9-55,5-10-1,0-10 57,3-4-35,0-4-33,0-1-124,4-10 24,11-6 88,10-10 12,11-2 0,0 6-11,-1 8 11,-4 6 0,-7 5-11,-4 3 22,-7 3 68,-3 9 56,-6 8 111,-2 23 57,-11-8-91,-7 10-88,-10-18-102,-8-6-22,5-7 0,4-8-213,6-3-492,10-3-1066,4-7-537,5-7-650,5-5 2958,7-3 0,-4 12 0,2 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2.1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99 17129,'-7'89'-11,"1"-24"-1289,6-88 78,3-15-1321,12-21 55,-2 9 2488,9 1 0,-14 30 0,-2 4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2.6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16569,'10'59'280,"0"-1"0,-1-5 0,-3-4-67,-6 0-34,0-4 68,0-4-146,0-8-45,0-11-34,0-10 57,0-7-23,0-4 0,9-5-477,29-22 1,8-4 476,-4 9-34,7-10 1,-3 6 77,-22 22 103,-8 3 21,-2 13-23,-6 3-89,-3 12-33,-1-2-34,-3-3-45,3-8-34,-2-5-100,7-5-46,3-4-268,9-1-236,11-4-705,4-7 527,6-6 771,-1-2 91,-3 4 0,-8 5 0,-6 5 225,-8 2 223,-6 0 22,-4 2 35,-2-3-203,3 0-156,-1-5-23,4-2 45,-5-4-101,1-2-55,-4 1-12,-1 1-45,-1 4 101,0 6 134,-4 3 169,-9 17 112,-6 13-169,-10 19 12,3 9-113,1 18-201,13-23-112,3 0-145,27-35-864,21-10-1590,38-23-6376,-6-2 9087,12-15 0,-50 16 0,-7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4.7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16 14081,'10'-3'1098,"-2"1"-941,-8 2-22,-33 68-113,20-34 12,-25 56-1,33-56-33,2-5-67,3-7 67,2-9 22,6-5-22,7-6-145,8-8-79,4-11 157,0-10 134,-1-9-45,-6-2 79,-6 1 67,-7 3 0,-5 3 90,-2 5 44,-23-3-302,7 15-34,-22-1-22,15 14-78,2 2-168,6 8-629,8 0-323,4 6-1010,3-8-224,6-2 2488,4-5 0,-2 0 0,0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4.3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32 11885,'0'-17'3048,"0"2"-2589,0 15 191,0 0-370,-1 13-168,1 7-56,-2 17 34,2 5-34,0 2-56,0 0 0,0-4 0,7-7-34,3-7-33,11-9 56,3-9-45,6-3-191,4-11-55,3-10 89,-1-8-22,-1-11-191,-6 1 392,-5 2 34,-9 6 23,-6 11-23,-6 6 0,-1 8 403,-2 1-45,0 14 57,0 7 56,0 11-303,0 2 101,2-10-124,3-5 79,6-10 168,5-4-66,5-4-136,6-1-111,2-4-35,4-6-44,0-6 0,-3-3-22,-3 1-213,-6 2-449,-2 5-650,-6 2 192,0 2-987,-3 4 2129,-3 2 0,-3 1 0,-4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4.6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0 17319,'3'8'2533,"0"-3"-2186,-3-5-190,0 0-168,-17 29-68,7-18-335,-11 23-427,13-28-10,5-1-886,2-2-1016,1-3 0,0 2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5.6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224 4 13330,'3'-2'3541,"-24"0"-3541,2 5 0,-19 8 34,12 7-34,5 6-45,7 5 11,6-3-44,5 0 56,3 0-46,0-1 12,0-2 56,3-1 79,1-3-79,2 0 56,-3 0-11,0 0 22,-3 2 11,0-2-44,-3 3 11,-7-2 11,-5-2 33,-12-3-44,9-8-11,2-1-34,11-6-549,4 0-997,1-3-763,14-9-1355,-2-2 3664,16-7 0,-17 11 0,0 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5.8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1 16647,'-22'50'151,"-1"0"1,-12 29-231,31-67-55,2-7-146,2-4-841,5-11-1109,13-16-1725,-1-6 3955,12-13 0,-18 25 0,-1 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5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 13824,'-9'72'-1764,"-3"-15"1,20-56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6.3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224 0 16109,'-10'67'769,"0"0"1,0-2 0,-3-3-300,-20 31-671,15-45 1,-1 0 284,1-1 0,0 0-61,-14 39-23,10-15 179,9-19-638,7-18-850,5-18-1436,4-9-5647,5-17 8392,8-11 0,-7 6 0,3-3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6.9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134 4 14215,'9'-2'1536,"-2"1"-864,-7 1 347,0 0-424,-6 90-248,-7-30-78,3 6 0,-2 3 134,-16 12-212,1-7 89,5-7-168,6-13-56,6-14-56,5-11-23,4-16 23,1-6 157,0-7-112,17-17-45,6-6-11,17-17 0,1 3-1,-4 5-10,-3 10 11,-10 9-12,-8 7-55,-6 5 78,-5 1 67,0 2-11,-2 9-22,-1 4-23,0 7-11,0-1-157,1-1-594,1-6-605,3-3-1153,4-6-337,9-2-3115,-3-3 5961,1-2 0,-11 2 0,-1-1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7.2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6 12647,'9'0'3272,"-2"0"-2734,-7 0-12,-7 75-167,4-40-214,-4 57-33,5-61 112,2-11-201,0-5 44,5-9 135,7-3-135,8-3-67,9-10-123,-2-8-12,0-13 45,-8-6 1,-4-1-23,-9 1 112,-3 2 11,-3 6-11,0 4-101,-4 12-145,-6 4-1390,-11 10-22,5 11-987,0 4-1142,11 0 3787,4-4 0,1-8 0,0-3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8.2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1 322 13432,'10'-2'2240,"-1"1"-1848,-9 1 1356,0 0-1422,1 78-69,-2-43-156,2 59-79,-2-68-22,1-9 0,0-9 68,5-5-68,8-4-460,8-15-168,10-7 236,-1-12 370,1 1-23,-6 7 45,-6 8 45,-6 10 0,-5 4 22,-5 5 202,-2 0 179,-1 9-55,0 7-181,0 9-122,0 5-56,0-6-34,0-3-23,0-10-33,0-5-179,5-4-135,4-2-762,10-7 359,7-7-404,8-7-167,0-3 616,-2 6 716,-7 4 12,-6 8 504,-6 3 483,-4 1-394,2 2 69,-1-1-225,4-4-135,2-4-55,3-4-90,-1-6-79,1 1-44,-5-4-23,-2 2-11,-4 1-11,-5 3-45,-2 5-23,-1 5 79,0 3 23,-4 3 10,-8 17 147,-8 7 436,-15 43-426,12-16-56,-1 15-134,17-30-22,5-10 22,2-8 45,5-11-45,14-4-314,11-10-582,11-14-897,25-38 1390,-16 0-270,-17 21 1,0-4 185,-1-5 0,-2 1-1678,15-23 2182,-16 24 0,-2 1-17,5-5 381,-10 13 851,-8 13-828,-8 13-393,-4 6 998,-2 10-69,-2 14 1729,-8 14-1963,-5 19-415,-9 6 617,-10 33-527,11-25-90,-3 14-78,15-40-134,6-12-23,2-13 0,3-9 134,0-5 34,18-32-526,2 0-12,20-31-11,-5 4-246,3-6-91,2-2 494,2 2 67,-1 12 101,-2 14 23,-12 20 111,-8 10 371,-11 25 77,-5 12-44,-3 28-123,-3 9-90,-5 8-180,-2-3-78,-2-5-55,5-11-12,2-14-12,2-14 1,1-13-157,1-9-448,1-5-1312,0-7-1433,0-9-3093,0-3 6454,-3-7 0,2 15 0,-2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8.4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1 102 20311,'54'5'39,"0"-1"0,45 0-39,-37-26-179,-1 2-852,-4-3-2196,-3 3-1344,-20 5 4571,-9 5 0,-20 6 0,-4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4.9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1 15392,'1'76'459,"1"0"1,-1-3-1,-4-3-324,-16 26-808,-3 0 673,2-2 196,1-12-622,5-16-426,7-20-784,4-23-1166,3-12 2802,0-24 0,0 9 0,0-9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8.7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1 134 18698,'58'-7'268,"-8"-6"-268,-29-17 0,-3 0-22,-25-14 67,-7 39 78,-23 1 146,5 48 146,5 8 290,6 30-615,11-20-79,12 13-22,22-35-258,20-15-1031,22-13-2543,-11-10 3843,-1-16 0,-35 11 0,-5-12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9.7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160 13 14944,'-11'-7'863,"3"1"-595,8 6 618,0 0-875,-47 92-11,28-39 0,-9 9 0,2-1-437,15-9-213,4-14-336,5-18-1569,2-9-1109,0-8 3664,0-3 0,0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09.9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98 16400,'67'-28'202,"-1"0"0,-6 1 0,-8 13-191,-9 29 101,-11 7 313,-10 11 58,-11-1-147,-7 3-157,-4-3-112,-15 3-33,-6-3-34,-19-4-191,1-8-437,0-10-637,8-6-169,10-10-1088,10-6-3069,8-4 5591,8-4 0,-4 11 0,3 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10.1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258 0 17992,'-34'64'160,"0"0"1,3-5 0,-1-7-161,-14 3-56,9-8-202,12-11-1154,12-6-841,7-12-2273,13-7 4526,8-7 0,-5-4 0,3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10.4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10 15986,'-17'56'184,"0"0"1,-10 34-140,34-75 90,8-7-56,26-22 89,10-48-146,-11 18 79,-10-28-45,-29 50-34,-4 9-44,-7 7 22,-7 5-56,-3 1-347,3 8-1032,9 3-1086,3 4-79,14-6 2600,4-5 0,-1-4 0,-1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10.6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0 15160,'-8'68'462,"-1"0"1,0 0-1,-1 16 1,-6-8-358,-16-20 0,-2-9 0,1 6 1,19-79-1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11.0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1 119 17185,'62'-15'37,"-1"1"0,-2 1 1,-7 0-105,-2-3-135,-4 2 180,-9 0 22,-11 5-12,-9 2-88,-11 5 66,-2 1 404,-4 1-12,0 7 0,0 9 91,0 11-113,0 10-67,0 3 33,2 2-55,4-2 11,0-2-112,4-5 414,-4 12-101,-17-6-437,-2-2-22,-13-12-336,8-15-582,4-5-887,6-2-3629,3-1 5434,4-2 0,1 0 0,0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19.3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0 12983,'-16'0'493,"4"0"-235,12 0 134,0 0-202,41 2 258,-4 1-77,43 2-300,-5 1 164,16 1-190,-40-5 0,3 1-642,7 0 1,2 0 601,5-1 1,3-1-6,6 1 0,3-1 5,7 1 1,2-1-1468,7 0 0,3 0 1462,-29 0 0,1 0 0,1 0 7,4 1 1,1-1 0,1 1-160,1-1 0,1 1 0,0 0 152,2 0 0,0 1 0,0 0-282,-1 0 1,1 1-1,-1 0 282,-1 0 0,-1 1 0,-1 0-4,-1 1 0,-1 0 1,0 1 30,-4 0 0,1 1 0,-2 0-50,-2 0 1,-1 0 0,-1 1 22,28 4 0,-2 0-6,-5 1 1,1 2 5,-19-4 0,3 1 0,-4 1 5,5 1 1,-1 1-1,13 3 1,-5 0 1946,5 4-1952,-17-2 557,-17-7-534,-18-4 1576,-14-6-1095,-12-2 874,-6-2-3508,-2 0-85,0-8-2962,0 4 5177,-1-5 0,1 6 0,-2 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24.6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36 147 12983,'-9'60'377,"0"0"0,1-4 1,2-8-322,4-6-45,1-7-11,1-11 89,0-9-33,0-9 628,0-5-684,3-10-11,7-14-281,7-16 1,10-18 168,2-3-247,3-2 281,0 6 89,-3 8 123,-1 6 78,-4 12 102,-3 9 55,-1 9-111,-6 7 213,-2 11 66,-4 14-89,-3 12-369,1 12 44,-3 0-45,2-3-56,-2-9 11,0-8-22,6-10 236,1-7-46,10-6-190,6-20-134,9-9 10,5-21 57,4-1 22,-3 3 34,4 0 22,-15 19 90,-1 5 22,-18 19 45,-2 4-11,-1 0 101,2 6-124,-2 4-134,0 6-67,-4-1-1457,4-1 359,-1-9-1815,5-1-774,-3-4 3754,3-3 0,-8 3 0,0-3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25.0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1 154 17006,'84'-11'-180,"-15"-4"-66,-50-13-23,-5 2 0,-7 1 0,-3 5 123,-4 6-10,0 4 156,-10 7 56,-5 2 11,-11 15 78,-3 11 135,2 18-89,6 9-113,5 0-78,10-3-89,3-11-751,9-11 268,14-14-380,17-8-102,23-19 113,17-13-1670,-14-8 2611,-2-5 0,-40 23 0,-6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5.3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0 101 15168,'69'-5'-541,"1"0"0,-1 0 1,27-1-1,-13-5 15,-17-16 515,-13 6-493,-19 8 33,-17 7 471,-11 5 874,-10 1-292,-8 12-313,-8 4 393,-6 14-24,2-1-89,7-2-179,7-4-213,5-7-101,4-4-23,1-6 46,1-4 212,9-2-291,7 0 11,10-8-11,3-2 168,-1-6 516,-8 4-326,-6 5-335,-5 3 268,-3 4-11,0 9-156,-1 6-1,0 12-112,-3 4-11,1-4 0,0-7-202,3-9-347,1-6-257,4-3-393,7-15-1647,8-11 2846,5-20 0,-11 16 0,-6 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26.0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115 228 17274,'-30'53'162,"-1"0"1,-16 31-163,42-60-67,4-14-157,1-5 202,8-5-57,7-5-268,11-10 213,3-6 100,-2-2 45,-5 4-11,-6 9 45,-6 6 235,-4 3 67,-4 1 34,-1 4-44,1 7-124,-2 4-113,3 4-32,-1-2-68,1-5-191,7-4-213,2-5 68,10-3-672,3-5-1916,27-27 2531,-10 2-1187,16-23 1580,-24 15 123,-5 6 942,-12 6 403,-7 9-291,-6 9-539,-4 3-392,0 5 136,0 9-80,0 10-145,0 15 56,0 12-79,0 8-11,3 3 1,1 0-24,-1-7 13,0-4 33,-3-14 22,0-5-34,0-11-55,0-8 66,-3-4-145,-3-4-325,-1-14-482,0-12-223,4-20-281,3-11-1155,37-21 1940,-5 23 436,30-6 90,-17 37 706,-7 9 45,-6 8 324,-8 5-100,-5 2 740,-2 21-1155,-5-4-257,0 18-12,-1-11-134,-2-3-112,3-5-45,-1-8 89,5-4 135,3-4 101,6 0-325,29-13-11,-7 2-23,22-13-100,-12 7 22,2 1-269,2 2 381,2 2 0,-1 1 0,23-4 0,-23 4 0,9-3 11,-36 5-11,-10 2 0,-11 0 23,-3-1 44,-6-2-56,1-3 11,-1-2-33,6-14 0,-5 4-23,1-11-55,-6 10 22,-1 0-45,0 3 112,0 4-12,-7 9 136,-13 10 178,-3 23 56,-8 16-21,12 22 122,7 8-156,7 4-247,13-7-45,23-8-11,25-21-291,34-17-2074,-23-21 1,0-5 2364,23-10 0,-5-2 0,-66 6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32.7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0 14193,'12'0'1322,"-2"0"-952,-10 0-247,0 0 180,-10 92 112,1-36-422,0 10 1,-1 3 488,-6 11-146,2 5-156,1 1-91,3-1-89,5-4 0,2-11 50,3-6-241,0-16-369,13-13 268,7-17-369,20-10-224,10-12-407,4-17-1196,2-11-1567,-20-5 4055,-12 2 0,-20 21 0,-4 4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32.9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23 115 14215,'-13'0'1468,"3"0"-1468,10 0-224,96-26-538,-40 12-62,10-4 1,2 1-992,-4 0-1412,-23 6 3227,-11 2 0,-23 8 0,-5-1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33.0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15762,'0'58'392,"0"1"0,0 38-403,0-73-493,0-7-1603,2-9 2107,13-19 0,-8 7 0,7-11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33.2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 17151,'-14'47'-5916,"13"-2"1848,11-22 4068,8-4 0,-11-16 0,-1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33.6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14495,'14'84'520,"-1"0"0,1 0 0,0-8 0,0-2 0,-8-20-576,-14-20 56,5-12 23,3-8-23,6-7-112,9-5-516,11-4 34,11-13 236,2-7 291,-1-12-1,-4 3 68,-7 6 124,-5 9 10,-8 8 168,-1 5 461,-5 7-517,0 23 79,-3 19 0,-2 34-45,-2 17-418,-1-41 0,0 0 250,0 2 0,0 0-51,0-1 1,0-1 5,-1-3 0,-1-2 68,-5 37-34,-6-14 33,-4-21-89,1-18-23,1-18-22,2-11-1009,0-27-238,2-19-1094,6-33-3352,0 4 5693,5-9 0,0 46 0,0 4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34.0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 13050,'18'-7'3350,"-4"1"-2453,-2 80-371,-8-18-207,2 4 1,0 3 151,-7 24-102,-6-6-54,-1-9-114,-1-14-100,3-18-90,4-15 68,0-14-79,2-7-112,0-14-191,10-14-89,10-15 168,11-11 0,7 3 179,-4 11 45,-4 9 0,-9 14 78,-7 5 146,-5 7-101,-4 11 101,-1 11-10,-3 15 21,-1 11-78,0 2-112,0-3-34,0-8-11,0-12-202,0-12-179,0-8-314,4-6-1097,9-20-831,9-10-839,12-26-1669,-7 9 5131,-1-1 0,-17 31 0,-4 2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34.2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192 1 17866,'-13'86'612,"1"0"1,0-3 0,-2-6-288,-17 18-820,3-1 562,-1-9-67,8-13 432,5-18-577,7-15-225,4-16-628,4-12-121,1-7-1816,0-14-845,0-14 3780,0-5 0,0 4 0,0 11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35.6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1 192 15168,'1'-16'3731,"1"3"-3148,-2 13-191,0 0-313,27-10-79,-11 8-348,26-8-638,-12 10-1042,7 0-7803,57-14 9085,-44 10 1317,32-10 2141,-65 14-774,-9 9-123,-4 6-45,-4 12-627,0 6-22,0 6-359,-4-1-202,-1 0-156,-5-5-12,4-6-191,0-10-88,4-6 77,0-6-22,2-4-448,10-19-23,8-8-145,15-20-33,5 0 167,2 5 33,-2 8 259,-5 10 44,-8 7 1,-9 10 190,-7 3 11,-5 3 56,-3 12 11,-1 3 12,0 11-236,0-1-22,0-2-45,0-6-11,0-4-101,0-6-325,4-5 56,9-2-370,8-7 34,11-3 156,2-6 326,-1 3 112,-5 3 280,-4 7 145,-10 2 158,1 1-113,-7 0-179,5-4-78,-2-2-90,5-9 0,-3-3-258,2-19 225,-6 10-102,-1-10 68,-7 18 67,-1 6 0,0 5 168,-5 7 157,-8 5 56,-11 17 0,-6 12 269,-13 49-471,16-19-179,-2 21-56,21-36 45,6-11-292,2-13-100,14-13-281,9-7-1713,50-28 1243,-11-3 571,-18 3 0,-1-3-22,15-21 504,-4-1 45,-10 1 56,-9-1 773,-12 4 549,-11 5-302,-7 8 627,-5 11-997,-1 10-100,-5 7-136,-7 7-123,-6 13-100,-5 8-35,-2 14 1,2 5-67,0 2-57,5 2-21,3 1-12,5-1 0,6-3 0,2-4 0,3-3 22,0-5 0,0-5-22,0-5 0,0-7-67,0-7-34,0-6 57,0-2-214,0-4-347,0-13 212,10-12-368,9-14 122,15-10-358,11 1 532,-10 17 0,1 0 465,16-15 56,14-8 314,-34 25 436,-8 5 293,-7 6-147,-9 5-145,0 5-90,-7 5-235,1 1 167,-2 4-447,0-1-191,0 14 0,0 7 1,-2 15-12,1 5-90,-1 3 56,0 2-66,2 4 44,0-1 44,0 0-10,0 0 22,0-4 0,0-2-22,0-7-12,0-4 34,0-5 168,-8-7 0,-3-2-123,-9-9 44,2-1-89,0-5-67,4-3-504,4-11-1020,3-4-2846,3-6 4437,3 4 0,1 12 0,0 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39.3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211 67 14798,'-54'61'123,"0"-1"1,5-4-1,12-7-123,26-8 34,7-9-57,2-10 23,11-13-201,10-4 10,14-21-246,11-13 213,3-23 56,-2-9 168,-8 0 235,-13 8 56,-12 7 23,-7 14-22,-5 7-113,0 9-179,-5 9-34,-1 3-627,-4 4-2185,0 0 2002,5 0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5.7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1 15448,'-7'74'646,"-1"0"0,-1 0 0,-1-4-444,-3-18 0,-2-1-152,1 3 0,0-1-33,-1-2 0,1-1-17,-8 38 0,3-19-168,9-20-414,3-21-517,3-15-1589,3-12 547,-1-21 1592,2-11 549,0-16 79,0-1 313,0 5 1389,4 7-828,3 8 190,5 7-247,3 8-156,3 6-158,2 5-291,3 2-179,4 0-11,2 0-101,2 0-11,0 0-493,3 1-1065,0-1-178,2 1-1010,-3 2-705,-10-1 3462,-10 5 0,-10-4 0,-3 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39.5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351 1 15381,'-25'69'217,"1"1"1,0-1-1,0 2 1,1 0-1,2-2-32,-1 22 0,3 0-1410,5-26 1,1 1-1,0 0 1242,-4 31 0,2 0-17,-1-6 0,2-2 15,3-11 0,1-5-413,0-13 0,0-4-1428,-3 19-172,4-37 1998,5-41 0,4-2 0,0-13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39.7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43 17623,'76'-14'-2966,"0"0"1,4 4 0,-9 5 2965,-12 9 0,-5 5 0,-46-8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40.0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157 1 18496,'-29'74'-59,"0"0"0,0 0 0,-16 29 1,21-26-727,38-59-1019,11-8-1804,6-13 3608,4-15 0,-21 11 0,-3-10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40.3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226 1 13095,'-18'46'1350,"-1"1"0,-4 16-1053,-6 8 0,-1 4-28,-2 18-179,5 0 201,4-7-291,9-14-33,6-18-57,5-22-1176,3-17 380,10-10 886,51-78 0,-37 55 0,34-54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41.1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1 504 16860,'15'84'1378,"-5"-10"-930,-17-37-257,3-6-12,2-12-157,2-10 23,0-4-45,3-5 0,11-5-112,9-11 34,14-10-1,4-9 79,1 3-56,-4 6 34,-9 10 0,-10 9 10,-8 4 12,-8 4 426,-1 12-180,-2 7 1,0 14-146,0-1-45,0-3-89,0-9-2270,43-48 0,13-19 387,-7 3 1552,14-14 0,0-2-28,-17 0 392,-6 5 325,-11 7 863,-8 9 89,-12 12-672,-4 14-415,-5 6 449,0 6 336,0 10-427,0 9-424,0 17 0,-2 10-24,2 8-66,-2 5 224,4 2-247,11 0 22,6-4 191,11-4-134,-4-8-56,-4-9-34,-12-12 44,-4-8 57,-6-10 179,-6-3-179,-8-3 79,-8-3-180,-4-13-23,6-12-280,7-17-133,7-9-1021,23-42 359,13 19 414,-5 22 1,6 2 324,3 13 1,3 4-74,3-2 1,1 1 257,2 1 1,2 1 137,-3 2 1,1 1 606,36-22 427,-12 12 10,-14 12 247,-16 17-886,-17 6 539,-11 28-549,-6 14 723,-14 31-813,-7 12-168,-13 10 86,-6 3-176,14-28 1,-1-1-12,-9 23-258,14-34 1,3-5-382,3-11-201,7-16-35,5-13-1041,1-16-1445,1-16 2207,9-13-505,0-3 1659,5 7 0,-8 20 0,-3 6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41.9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0 220 14708,'39'-9'4808,"-2"2"-4730,-6 7-78,8 0 67,9-4-78,11-3 11,5-6-224,2-1 100,-4-2-111,-9-1 224,-14 2 11,-13-1-34,-12 3-33,-6-1 67,-5-2 0,-1-2-56,-2 1 112,0 4-56,0 5 0,0 5 45,0 3 78,-3 9-89,-6 11-1,-5 19 214,-6 15-168,2 10 66,0 30-100,10-27-134,2 8 55,12-45-112,12-16 112,18-8-369,18-28-448,18-11 397,-31 5 0,1-2 50,2-1 1,2 0 335,1 3 1,0 1-280,39-19 347,-7 12 135,-18 10 414,-20 13-235,-19 5 257,-13 6-235,-8 0 359,-1 9-460,-1 3-33,-7 7 89,-3 5-235,1-10-22,2-2 10,8-9-268,0-3-235,14-6 325,12-5-539,21-6 371,11-2-650,3 4 952,-5 6 112,-8 4-112,-13 4 56,-13 1 224,-11 0 0,-7 0 896,-4 0-1220,2 0-46,1 0 90,2 0 0,4 0 202,0 0-113,0 0 113,-2 0-202,-4 7 392,-2 2-145,-1 8-247,0 2 157,0 2-135,0 4-22,2 2 0,2 4 78,1 2-78,5 2 0,-2 2 34,0 3-68,-2-3 135,-2-1-22,-3-5 335,-1-6-168,-1-3 113,-13-5-123,-7-3-214,-15-6 68,-5-4-90,1-2-427,3-5-872,7-12-2376,15 0 3675,5-9 0,10 13 0,0 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44.2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137 0 17162,'14'82'500,"-1"0"1,1 6 0,-1 1-227,-1 0 1,-1 3-2022,-3-21 1,-1 3 0,0 2 1813,-2 8 1,0 3-1,-2 1-7,1 8 0,-1 2 0,0 0-52,-2-21 0,0 0 1,0 0-1,-2 1-8,-1 3 0,-2 0 0,0 1 0,-1-1 0,0-1 0,-1 0 0,-1 0 0,0 0 10,-3-3 0,-1 1 0,0-1 0,-1-1-66,-4 22 0,0-1 0,0-2-23,1-7 1,0-1-1,0-2-119,2-7 0,1-1 1,0-2-67,-3 24 1,3-4-218,5-16 0,1-5-802,2-15 0,1-6-4241,3 4 5524,0-46 0,0-15 0,0-15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44.9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226 163 14708,'2'-12'1580,"-1"2"-896,-1 10-572,0 0 22,-32 5-111,11 12 78,-30 10-79,17 8 12,2-1-68,3-10-380,11-7-673,9-10 437,6-4 370,3-8-135,11-14 236,8-13 179,13-17 67,6-4 45,-1 1 314,-1 9 145,-8 13-145,-6 12 56,-3 11 224,-1 5-236,2 12 125,6 13-450,1 17-122,6 13-46,-1 9-683,5 2-1580,2 3-4224,-12-21 6510,-2-9 0,-20-27 0,-1-4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46.1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13 505 13812,'-7'7'1222,"1"-2"-729,6-5-213,0 0 347,77 5-347,-7-4 11,3-3 1,8-2-480,-6-4 0,1-3 395,15-5 0,5-2-944,-23 3 1,3 0 0,2 0 769,8-2 1,3 1 0,1-1-12,-16 5 1,0-1-1,2 1 1,1-1-23,4 0 0,2 0 0,0 0 0,1 0 16,4 1 1,1 1 0,0-1 0,1 1-527,3-1 1,0-1 0,1 2-1,0-1 510,1 2 0,1-1 0,0 2 0,0-1 0,0 0 0,0 0 0,-1 1 0,1 0-376,-3 1 0,0 0 0,0 1 0,0 0 384,-4 0 1,0 1-1,0 0 1,-1 0-9,-4 1 0,0 0 0,-1 1 0,-1 0-87,-4 0 0,0 1 0,-1 1 1,-1-1 93,21 1 1,-1 0-1,-2 0-15,-6 1 1,-1 0 0,-2 0 7,-5 1 0,-1 0 0,-2 0 0,-6 0 0,-2 0 0,-1 0 212,24 0 1,-4 0-208,-9 0 1,-3 0 571,-9 0 1,-3 0-578,-7 0 0,-3 0 45,39 0-56,-18 0 2070,-14 0-2059,-18 0 1753,-13 0-1753,-11 0 1474,-8 0-1418,2 0 402,-2 0-458,6 0 124,-4 0-168,1 0 44,-3 0 0,0 0 33,-5 0-22,-2 0-839,-4 0-932,-10 0-794,-5 0-785,-4 0 3339,-2 0 0,13 0 0,1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46.3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 15403,'0'-7'1838,"0"2"-897,0 5-269,0 0-324,80 75-304,-45-37 74,13 12 0,-3 1 196,-25-6-292,-10 0 34,-6 1-56,-14-4-516,-11 1-637,-12-8-1693,-4-6-3889,11-14 6735,9-7 0,12-8 0,4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5.9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6 482 12456,'-5'45'2230,"10"-25"-4381,13-79 1053,11-12 1042,3-5 56,1 0 212,-2 3 651,-3 9 527,-7 11-135,-7 15-314,-6 15-807,-6 13-67,-2 6 45,0 25-112,0 3-604,0 22-1301,0-3-583,0-2-1837,9-7 4325,-1-15 0,2-9 0,-4-10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0.3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 9409,'12'-7'1949,"-2"2"-1433,-10 5-191,0 0-303,7-3 325,-5 2 247,5-2 68,-7 3-8752,0 0 8090,-6 0 0,5 0 0,-5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1.1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17367,'8'71'48,"1"1"1,0-6 0,-2-6-228,-1 4-1009,3-2-1384,-1-24 2572,-2-7 0,-3-27 0,-1-1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1.5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17129,'0'76'-30,"0"0"0,0-5 0,0-8-1180,0 2-538,0-6-2073,0-25 3821,0-11 0,0-22 0,0-1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2.0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 14294,'3'-6'4000,"3"77"-3641,-5-20-169,1 5 1,0 3-158,1 12-33,1-5-224,2-1-695,-1-5-1411,0-2-2186,-2-19 4516,-2-10 0,-1-22 0,0-3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2.5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1 17465,'67'3'-202,"-16"8"292,-48 4 212,-3 12-156,-4 11 56,-13 9-202,-9 6 0,-12 3 202,3-3-180,6-7 68,13-8 89,7-9-179,8-10 179,15-8-179,14-6-145,24-4-819,19-15-1927,12-10-5356,-20-5 8247,-6-3 0,-40 20 0,-4 2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3.1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13 14933,'-14'-7'3205,"2"1"-2869,12 6 33,0 0-78,0 77-257,5-27-51,-3 7 0,1 3-16,5 12-1009,-3 1-1770,-2 0-3575,-3-25 6387,0-8 0,0-31 0,0-4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3.6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 1 16558,'-2'8'1097,"1"-1"-1142,1-7 1,0 0-12,17 16-45,-5-9 101,15 13 67,-13-12-67,-2 5 34,-3 3-34,-4 5 67,-3 6-67,-2 2 0,0 2 22,-4 3-11,-3-5-11,-3-2 0,1-5-11,4-4-11,2-2-12,3-1-55,0 0-46,0 3 124,3 3-213,10 3 0,9 0 179,10 0 79,3-3-34,-3 1 246,-3 6 225,-14-4-247,-5 7 157,-18-6-45,-13 3 112,-12-1-246,-28 3-124,17-15-156,-7-1-762,31-23-1054,9-16-3003,9-3 4897,4-12 0,-1 22 0,2 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4.2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13723,'10'-5'3103,"-1"1"-1971,-9 4-135,0 0-391,39 7-293,-24 16 124,27 17-90,-38 25-246,-2 13-56,-2 5-45,0-1-79,0-11-458,0-13-662,0-11-661,0-15-3350,0-13 5210,0-10 0,0-9 0,0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4.6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1 17218,'-5'67'130,"0"0"1,1-6 0,0-7-41,1-5-34,2-8-45,1-7-11,0-11-67,7-9 33,9-8-89,11-5 123,12-5-22,-2-5 78,2-5 134,-9 0 69,-5 3 133,-8 6 100,-7 2-144,-4 3 235,-4 4-393,-2 17-156,0 17 33,0 20-67,0 10-56,-6 1-280,0-5-662,-3-8-996,1-13 1994,4-19 0,1-10 0,3-14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5.4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14148,'2'-6'3440,"-1"2"-1759,-1 4-953,14 30-280,-7 4-11,10 35-33,-10 0-370,-2 4-12,-1-2-22,1-8-337,1-6-402,1-11-796,-1-6-2297,-2-8 3832,-3-15 0,-1-6 0,0-11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6.2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0 11773,'-14'75'713,"1"0"1,0-6-1,11-21-567,15-42-79,9-8-67,5-15-45,2-9 45,-3-15 146,-5-1 257,-7 4-33,-8 4-247,-3 7 1,-3 8-124,0 4-23,0 8-257,0 3-561,0 3-1657,0 1 1153,6 1-459,6 1 1804,2-1 0,-2 0 0,-7-1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6.0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151 8 19437,'5'-5'224,"-1"2"-201,-5 13-23,-4 4-23,-2 9-201,-1 2-90,3 1 34,3 2 235,2 1-145,0 1 190,9-1-56,4 0 90,9-1-34,-3-2 0,-3 2 56,-6-2-12,-5 1-44,-4-3 0,-1-2 258,-10-1-202,-8-3 11,-13-4-67,-7-6-269,1-4-403,0-5-8124,8-33 8796,13 7 0,6-11 0,10 21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6.2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35 19505,'9'-12'1411,"-2"2"-1366,65 4-45,-18 5-84,4-2 0,3 0-1519,21 3-2352,1 0 3955,-29 0 0,-16 0 0,-30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6.9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18586,'42'25'1165,"6"-5"-739,12-18-326,13-1-88,14-1-1543,10 0 1397,3-1-56,-5-5 411,-13-1-692,-19-1 203,-21 1 13,-18 6-507,-13-1-358,-7 1-1043,-4-2-2436,-1-2 4599,-7-2 0,5 4 0,-4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7.2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15627,'0'-5'2084,"0"1"-918,0 4-1077,47 24-55,-23-7 22,35 24 34,-39-10 178,-9 6-77,-4 7 179,-6 7-292,-10 0 12,-7 2-90,-9-11-78,-1-7-528,7-16-469,10-8-3138,5-9 4213,4-2 0,0 0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3:59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51 11112,'4'0'2297,"-2"0"-931,-2 0 461,2 0-1827,-2 4 79,2 0-79,-2 8 45,0 1-34,0 5-11,0 1 0,0-3 0,0-3 33,0-2-10,0-6-23,0 1 0,0-3-34,0-1 12,5 0 22,2-2 0,6 0 45,0 0-79,-3-5 34,-1-3 0,-4-4 45,-1-3-45,-2 2 112,0 0-67,-2 5-45,0 2 0,0 4 11,0 1-11,-6 1-23,-1 0 23,-4 1 0,2 2-89,5 1 44,2-1 157,2-2-157,9-3 34,6-11 11,6-2-11,0-7 11,-5 2 0,-8 6 190,-3 4-100,-4 4 33,-1 3-33,0 1-79,-3 1 90,-5 1-101,-2 0 0,-3 0 22,4 3-22,4 0-11,2 2-12,3 1 46,0-1-124,0 2 56,0-2-548,6-2-13,1-2-223,5-1-381,1 0-1132,0 0-3428,-6 0 5770,-1 0 0,-6 0 0,0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01.1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42 12367,'-19'56'22,"3"-13"23,16-40 22,0-3 247,3 0-314,3 0 22,6-3-22,1-7-56,1-6-78,-4-7 89,-1 0 45,-5 1 45,-1 3 257,-3 6 169,0 3-179,0 7-124,-5 2 167,-1 1-122,-6 7-168,2 6 123,3 7-168,3 3 45,3 1 33,5-8 214,7-4 33,7-9-179,6-3-34,0-2-90,-6-5-44,-5-4-12,-9-3-582,-2 3-561,-4 4-1422,-5 4 2599,-5 3 0,3 0 0,1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04.1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90 11705,'3'-2'2510,"0"1"-1131,-3 1-662,2-2-661,-2 8-34,1 3-22,-1 5-22,0 2-1,0-7-167,3-2-79,2-4 191,8-2-57,3-1-89,6-10-67,1-5 291,-1-11 22,-6 1-22,-5 1 336,-6 6 34,-4 4-79,-1 4-78,-2 5-202,-9 3 23,-13 2-124,3 8 68,-2 3-202,15 8-661,5 8 22,3-7-247,11 5-805,4-11-3643,3-6 5558,-1-2 0,-12-4 0,-1-2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04.9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 14 12826,'0'-6'2902,"0"2"-1804,0 4-1075,0-3-68,0 3 45,0 12-45,0 8 45,0 13-168,0-2 34,6-4-169,4-9 135,4-4 123,4-9 45,-2-2 168,0-3-168,1-8 101,-2-5 403,-2-8-67,-7-3-22,-3 0-203,-3 3-122,-6 2 79,-4 3-169,-7 6-23,-4 4-190,0 5-862,0 2-214,5 12-1356,2 9-1937,7 1 4582,3 1 0,4-17 0,0-1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05.6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 11964,'8'-2'3955,"-3"0"-3081,-5 2-34,0 0-683,2-2-101,-2 1-23,1-2-33,-1 10 0,0 2-33,0 5-124,0 1-134,3-5 257,6-3-134,5-4 134,3-1 23,1-2 22,-5 0 225,-3 0-24,-6 0 12,-2 0-291,-2 0-179,-10 0-1379,-8 0-2756,-6 1 4381,-3 1 0,15 0 0,4-1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14.8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1342 13600,'-7'0'1355,"3"0"-1108,1 0 626,3 0-469,-2-1-191,2-1 11,0 0-224,0-2 22,0-2-22,0-6 56,0-4-33,3-1 10,6-5 23,8-1-56,4-2 0,2-2 23,0 1-23,-1-4 0,2 1 0,-2-1-11,1-2 55,-1 2-44,-1-4 0,1 1 0,13-18 0,-8 14 0,11-12-44,-14 18 55,3 3-11,-7 1 45,11-7-90,-10 7 45,9-6 0,-10 12-23,1-1 35,-1 3-12,-1 1 0,0 1 33,-2 1-66,0 1 33,4-3-34,-7 4 45,3-2-11,-4 5 0,-4 3 23,2-1-46,0 1 23,1-2-45,9-6 57,-6 3-12,6-4 0,-8 4 33,0 2-66,1-2 33,0 2 0,2-1-45,-1-1 34,0 0 11,-3-1 0,0 1 22,-2 2-44,1-2 22,-1 3 0,2-1-23,-2 3 46,1-1-23,-1 1 0,-1-2 22,1 1-33,-1-1 11,1 1 0,0-1-11,-2 2 44,-1-1-33,0 3 0,-2 2 11,-2 2 23,-2 1-34,-1 1 11,2-3 23,-2 2-34,3-1 0,-1-2 22,1-1-11,0-2-11,2 0-11,2-4 45,1 4-34,1-1 0,-3 1 11,1 2-11,-1-3 0,-1 1 0,1 3 146,-3 0-135,2 2 190,-2 1-189,-1 0 716,-1 1-683,1 0-45,2 0 23,3 0-12,4 0 179,2 1-190,1 2 56,5 4 56,1-1-89,2 4 10,2-2-33,0 0 23,3 0-12,0 0-11,3-2 0,-1 2-23,2-2 79,0 1-56,-1 1 0,0-2 12,-1 4-35,11 1 23,-10-1-33,8 1 89,-12-2-56,-2-1 0,-2 2 0,-1-1-12,-2 1 12,10 2-44,-6-2 100,8 3-56,-9-4 0,0 1 11,2-2-45,-3 0 34,1-2 0,-2-1 0,-3 1 34,5 1-34,-8 1 0,3 0-56,-8 0 56,2-2 0,-2-1-23,1-2 79,-3 1-56,5 0 0,-5 2-33,6-1 33,-4 1 0,1-2-23,2 2 79,-2-3-56,1 2 0,-1-2 12,-2 0-68,4 2 56,-5 0-23,4-2 102,-5 2-91,1-3 12,-1-1 0,1 2-33,-2 0 33,1 2-11,-3 0 67,2-2-56,-4-1 0,2-2 0,-1 0-23,0 0 23,1 0 0,-3 1-22,1 1 78,1 0-67,0 1 11,4-3-45,-1 3 45,3-1 0,-1 1-11,0 0 22,1 0-11,-2 2 22,-2-3-78,-1 2 56,-3-4 101,0 2-56,3-2-45,0 1 0,3 1 0,1 1-23,-1-1 23,-1 1 0,0-1 0,-1-1 68,0 2-80,2-1 12,-1 0 0,0 1-22,1-3 22,-3 1 0,3-1-22,-2 0 66,1 2-44,-2-2 0,0 1 12,0 1-35,-1-2 34,-1 2-33,1-2 67,-2 1-12,2 1 1,-2 0-34,0-1 0,0 1 0,0-1-11,2 4 67,2-2-56,1 4 0,1-4 11,-1 2-45,1 1 34,2-1 0,0 4-11,2 1 78,2 1-67,-2 2 0,4-2 0,-1 0-11,0-1 11,1 2 0,-1-2-22,-2 4 89,0-3-89,-1-1 22,-1 1 0,0-3-56,-3-1 78,-2 0-22,0-3 0,-3 0 45,2 0-68,-2 0 23,1 1 0,2 3-11,3 4 11,2 0 0,2 5 56,0-2-56,0 2 0,3 1 0,2 1-33,1 2 33,8 8-12,-5-6 80,5 6-80,-7-10 12,-3 2 0,2 0-44,-2 1 44,-1-1 0,2-1-12,-2-2 35,5 5-23,-4-7 0,0 4-45,-5-9 56,-2 0-11,1 0 0,-2 0 56,1 2-78,6 7 22,-2-3-45,5 5 67,-5-6-22,0 0 0,-2 0 45,2 0-78,1 1 33,7 8-45,-5-9 56,6 8-11,-10-10 0,3 0 45,-1-2-68,0 0 23,0 0 0,-2-2-33,1 1 44,4 4-11,-1-2 45,3 4-68,-6-6 23,1 1 0,-5-3-33,1 2 33,-2-6-11,-1 4 78,1-4-101,-3 1 34,1-2 0,-2-2-22,0 0 33,1 1-11,-3-1 0,2 1 11,9 9 0,-4-5-11,10 9 0,-8-8 45,1 2-78,-1-2 33,-1 0 0,1-1-34,-2 0 45,0 0-11,-3-3 0,0-1 45,-2 0-56,-2-1 11,2 0 0,-1-1-34,0-1 68,1 2 212,-3-2-257,3 0 56,1 0-34,3 3-11,4 0 0,1 4-11,0 0 11,2 0 0,4 2 0,1-1 56,4 2-79,0 0 23,1 1 0,2-2-33,-1 4 33,1-3 0,-1 2 0,-1 0 56,0-1-79,-2 1 23,1 0 0,-2-1-44,0 1 55,-1-2-11,2 3 0,-3-4 68,2 2-91,-2 0 23,7 5-34,-5-2 45,4 1-11,-6-2 0,-2-2 34,3 2-45,-1-2 11,-2 0 0,1-1-34,-4-1 45,2 1-11,-3-2 0,1 1 46,-1-1-69,-2 0 23,2 2 0,-2-2-45,2 1 56,1 2-11,0 1 0,2-1 34,-1 0-46,0 0 12,0-1 0,-1 1-33,2-2 66,-2 1-33,2 0 0,0-1 23,-1 1-46,6 5 23,-8-4-22,5 4 22,-10-7 0,-1-1 0,-3-3 45,0-2-68,-3-1 23,2 1-33,-3 0 44,2 1-11,-1-2 0,1 2 57,1-1-92,-1 1 35,1 1 0,-1 0-22,1 0 44,4 5-10,-1-4 44,2 4-33,-4-2-23,-1-2 0,1-1-12,-1-1 35,-1 1 10,1-1 12,-3 0 22,1-1-67,-1-1 79,2-1-12,-2 2-22,1-1 44,1 1 91,-2 0-180,2-1 0,-2 1 0,1 1 22,-1 0-22,2 0 0,-2 1 56,0-3-90,1 2 34,0-3 0,0 2-1344,0-2 593,0 1-481,0 2 671,-4 7 12,-9 3 0,-5 6-493,-11 2-448,0 1-1334,5-7 2824,4-3 0,11-8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38.0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0 149 18619,'34'38'56,"2"-23"-571,-25-30-438,5-16-705,-12 3-224,-2-1 279,-2 2 1570,-1 6 33,-5 8 358,-4 6 583,-4 6 348,-3 17-549,1 9-158,1 20 46,3 9-203,5 4-178,4-2-247,1-6-90,2-12-33,8-11-392,5-15-35,13-6-469,8-20-696,8-13 573,6-18 861,3-8 298,-14 17 0,1 2-5,14-12 212,7 0 224,-33 31 504,-13 10 191,-6 4-437,-6 5-303,-1 3 471,0 5-638,0-4-24,0-1 1,0-7 67,1 0-224,7 0-56,4-6-907,11-6-359,7-8-202,8-6-1636,8 1-706,-11 6 3810,-1 2 0,-23 13 0,-3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6.4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12456,'30'54'4762,"-1"-13"-4426,-9-58-22,3 9 112,0 3-426,2 5 12,1 5-24,1 6-21,-2 4-920,-2 5-1153,-6-4-4651,-7-7 6757,-4-4 0,-6-5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19.8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0 616 13105,'64'20'131,"0"-1"1,0 1-1,31 2 1,-3-10-121,-21-22 0,-2-9-152,7-3 0,0-4 146,2-4 1,-1-3-6,-1-1 0,-2-1-1037,-7 1 1,-4-1 1047,-6 3 0,-7-3 724,-9-3 0,-13-4-140,-29-36-461,-46 6-123,-7 38 0,-11 8-662,-8 7 1,-3 4 667,-9 3 0,-2 2-17,-2 2 0,0 3 225,4 2 0,2 2-225,9 1 0,3 3-23,10 5 1,6 3-684,-28 18 1367,32 20-4179,26-12 3518,26 1 0,2-25 0,7-3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21.4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479 3 10002,'5'0'2869,"-1"0"-146,-4 0-2331,0-1-101,-7 1 202,-6-2-224,-9 2 67,-7 0-179,-4 2-123,-6 9 44,-4 9-44,-5 14-34,-4 9 0,0 6 33,3 10-66,7 5 33,12 5-68,12-1 12,9-4-537,8-8-483,21-11-571,10-16-2095,11-13 3742,2-11 0,-26-5 0,-2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27.4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265 13 17801,'-16'-7'303,"0"2"-247,1 5 146,-4 11-191,-9 10 22,-4 16-55,-3 12 44,3 9-22,0 3 0,11 4-100,8-2 44,8-3-259,5-5-178,14-8-55,8-10-271,19-13-133,9-11-571,9-9-484,3-14-133,5-9-862,-21-5 3002,-10-3 0,-27 15 0,-4 5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27.7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0 191 10496,'27'-17'4919,"-12"10"-4886,-17 33 1,-6 1 44,6-3-78,1-3 11,1-2-11,6-7-11,6-3-34,10-6 45,8-2-56,1-12 112,-1-7-56,-3-13 0,-6-6 23,-5 2 66,-8-1 46,-4 2 10,-4 2-145,0 6-11,-4 4-123,-4 8-57,-8 6 23,-5 3-1523,-10 17-158,12 3-807,0 4 2656,16-2 0,3-12 0,0-3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28.3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16031,'5'60'306,"1"0"0,-1-6 1,-2-6-274,-8-10-22,2-9-22,1-10-179,2-10-169,2-5 157,11-4-627,8-12 33,15-10 326,2-15 134,1-2 303,-6 3 33,-5 7 22,-9 7 336,-8 7 23,-7 6 45,-2 6 134,-2 1-246,0 15 89,0 4-189,0 14 122,-2-1-303,2-2-22,-1-8 90,1-5-90,0-9-22,0-3 11,8-3-347,8-13 22,10-4 101,6-12 179,-3 1 0,-3 8 11,-7 7 34,-6 7 68,-4 4 178,-1 2 203,-3 0-80,0 10 12,-4 8 78,-1 16-234,0 6-79,0 4-146,-4-7 56,3-7-90,-3-12 34,4-9-168,0-6-79,0-3-1041,7-16-528,9-11 1816,13-29 0,-11 24 0,1-3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28.7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 17319,'11'81'1121,"-2"-7"-919,-11-25-180,-2-5 56,-2 0-44,-2-9-34,4-8 0,0-6 45,3-13-45,1-2 0,0-6-34,3 0 23,9-3-45,6-5 0,8-1 56,-3-2-67,-3 5 67,-6 3 0,-2 1 101,-3 8-12,-4 14 393,-2 43-303,-1-4 124,-12 28-236,-3-28 157,-9-8-123,0-7-56,3-11-12,4-11-33,4-11-100,3-7-483,-1-4-168,2-15-78,2-8-1065,2-19-425,3-5 2319,9 1 0,-7 20 0,6 9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29.5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13 229 16232,'26'51'1289,"-9"-3"-1121,-26-11-168,-5-6-67,-2-6-169,7-11-402,3-6-113,4-5-1064,2-9-325,0-13 739,7-13-33,8-16-280,8-3 750,5-3 964,1 1 1255,-3 2 750,-4 6-156,-4 10 146,-7 8-381,-3 13-629,-5 6-469,-2 5 358,-1 3-482,0 18-257,0 4-1,0 19-11,2-1-111,-1 1 144,4 1-144,-1-3 21,0-4 79,1-8-89,0-8 33,0-7 22,1-7 157,0-2 12,5-3-247,4-13 0,5-5-12,4-15 24,15-9-12,-11 15 0,5 2-79,-16 19 124,-7 4-45,-3 2 180,-1 13-147,-2 7 1,3 26-101,-1-12 67,4 2-370,-1-22 11,6-7-122,4-5-786,8-3-234,9-12-202,5-4 67,1-11 1053,14 3 717,-22 10 931,2 4 369,-24 10-403,-4 0-280,-3-1-12,3-3-145,0-3-538,5-4-34,4-6-44,1-4-101,0-4 112,-4 2-1,-7 0 12,-3 6 101,-4 7-22,0 5 89,-13 5 325,-4 9-11,-15 15 55,0 17-66,0 14-179,6 4 21,7 1-313,9-6 11,6-4-44,5-9-34,21-10-493,16-12-807,29-9-2208,-8-8 3575,4-12 0,-40 8 0,-3-8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0.1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0 15739,'-6'0'2869,"2"0"-1961,4 0-819,-42 81-89,27-42-6,-10 13 1,4-1-40,16-15 90,2-3-22,3-10-23,0-6 11,3-9-101,9-3 57,6-5-248,12-15 12,4-4-44,3-16 234,-1 1 12,-2 2 67,-8 10 0,-7 6 0,-10 10 0,-4 3 179,-4 3-33,-1 7 212,0 12-55,0 12-101,0 12 179,0 3-348,4-2 68,5-4 11,18-10 146,-1-13-258,16-7 67,-5-24-134,3-10 22,1-16 34,-2-5-169,-2 3-256,-11 8 55,-8 11-314,-10 10-1255,-5 7-2465,-3 4 4415,0 2 0,0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0.2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18978,'7'11'2263,"-1"-3"-2263,-6-8-1322,0 0-3328,5 7 4650,-3-5 0,3 5 0,-5-7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2.9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409 438 10025,'0'-11'2980,"0"2"-2061,0 9 1165,0 0-1288,0-39-68,0 26-268,-5-29-191,-1 38-90,-9 2-168,-2 1 12,-8 1-23,-9 4 0,-8 14-79,-7 12 79,-2 16-67,1 7 33,7 3-33,9-2-56,12-3-57,11-10-100,7-10 0,11-16 269,17-7-101,19-15-202,8-19 1,6-9 183,-12 7 1,1-4-590,20-20 1,-2-3 634,-18 12 0,-2 1-95,-3 1 0,-1-1 162,-4 4 0,-2-1 78,1-7 1,-4 0 140,7-14 313,-7-1-100,-25 40-258,-4 12-34,-2 9 1303,-16 23-1168,-9 17-1,-19 29-257,-5 14 50,17-19 1,2 1-102,9-17 1,2 0 33,-2 10 1,4-2-219,9 3-549,6-16-191,4-13-314,12-16-627,9-7 1916,13-15 0,-13 6 0,-6-7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7.3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201 427 14809,'-48'58'620,"-1"0"0,5-4 1,9-2-274,21 6-56,6-5-190,6-10-101,7-11 0,10-15 78,12-8-78,11-9-325,4-15 169,-2-7 111,-5-15 45,-9-4 123,-8 3 123,-9 3 102,-4 4 78,-5 6-303,0 6-112,-6 6-11,-2 6 0,-4 2-22,2 3-213,4 1 44,3 1-582,2 0 235,1-2-269,8-6 426,10-8 113,13-10-24,29-25 292,-12 6 0,12-18 112,-24 11 124,-4-8-113,-2-3 448,2-17-347,-12 32-67,-4 1-157,-12 38 0,-4 16 672,0 23-235,0 25-190,-5 35-152,1-33 0,-2 3-248,0 7 1,-2 5 215,-1 2 1,-1 7 0,0-4-601,-1 12 1,-1-1 562,1-13 0,0 2 1,0-6-5,-1-6 1,0-7-1,-10 35-351,0-33 362,2-28-66,-1-20-360,-16-43 839,10-5-255,-9-35 235,19 6 55,7 0-279,5 3 224,20 4-157,13 6-123,23 3-113,18 7-33,6 3-134,7 5-438,-4 5-918,-5 3-371,-28 13 1861,-16 3 0,-24 10 0,-5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3.1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19 154 11661,'13'-9'3530,"-3"2"-3026,-10 7-213,0 0-258,-19 70-33,15-42 0,-15 52 79,19-66 10,10-7 1,10-6-90,14-18-34,7-8 34,3-21-11,-6-6-45,-7-1-78,-14 5-23,-8 8-33,-7 10-12,-4 12-324,-11 9-1850,-24 25 393,2 11-1626,-7 9 3609,25-4 0,11-19 0,5-6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4.0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35 16210,'18'73'908,"-6"-12"-908,-21-38 56,3-7-112,3-10 0,3-3-202,0-3 180,10-9-729,8-11 224,14-15 314,7-5 258,1 0-22,-5 10 33,-6 7 0,-10 11 201,-6 6 158,-8 4 133,-3 5 2,-2 13-192,0 8 236,-1 13-337,-2 0 1,-2-7-124,1-6 2,1-11-58,3-6 101,0-5 101,3-1-224,9-9 0,8-4-45,8-6 68,-1 1-23,-5 7 0,-6 4 78,-5 4-11,-4 2 68,-3 0 111,-1 0-212,-1 0-23,1 0-11,0 2-90,5-2-358,3 1-874,10-1-2398,28-11 852,-3-2 2150,16-9 718,-25 6 1065,-12 3 772,-14 7-33,-5 3-773,-6 1 784,-6 4-1075,-5 10-292,-7 6-235,-3 8 45,3 1-258,4-8 11,8-3-33,1-9-57,5-3 23,0-4-235,13 0-259,7-6 24,16-2 380,2-7 90,-1 4 68,-9 3-12,-8 5 11,-11 3 515,-4 1-414,-4 8-56,-1 1 135,0 5-101,0-5 112,0-2-113,0-5-44,0-2-90,2-1 34,2 0-2354,12-19 371,-2-3-740,9-24-1726,-12 14 4460,-1-1 0,-8 20 0,-1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4.1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12647,'4'-4'3182,"-2"1"-1412,-2 3-1680,15 27-90,-11-13 0,12 17-23,-14-20-357,1-6-1211,-3 0-2129,2-4 3720,-2 1 0,0-2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4.8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 14137,'0'19'2857,"0"-3"-2621,0-16 996,0 0-1008,-17 42 34,7-18-68,-14 33-33,12-30-157,3-5 0,1-1-22,3-7-202,2-3-258,1-6-448,2-2-740,0-3-1053,0-4-2587,2-4 5310,3-7 0,-3 6 0,2 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5.1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19022,'76'24'4,"1"0"0,-7 0 0,-11-10-4,-21-29-79,-4 9 79,-7 1-33,-5 5 21,-7 9-189,-6 9 10,-4 10-1355,-4 5-3261,-1-11 4807,0-7 0,0-12 0,0-3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7.3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87 217 15639,'-46'4'1971,"9"2"-1635,36-1 12,0 3-348,0 4-67,1 0-34,0 1 34,0-4-292,8-4 314,7-2-145,10-3-113,5-4 203,-3-12-259,0-7 359,-6-11-235,-6-10-23,-8 9 112,-4-7 90,-3 15-33,-8 2 167,-4 4-78,-8 8 67,-3 5-33,2 7 89,-3 12 67,-4 47 102,14 0-213,-2 36-23,16-25-56,3-8-68,12-9 24,11-10 44,16-13-415,12-13-269,10-9-4078,26-24 4762,-28 0 0,-5-3 0,-42 7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7.5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376 0 13488,'7'0'2834,"-1"0"-2621,-6 0-168,-64 77 22,25-40-101,-6 13 1,-2-2 33,-2-12-225,4-6-424,7-9-461,9-8-1511,10-7 2621,9-5 0,6-1 0,4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7.7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16053,'16'-5'2566,"-4"1"-2286,1 89-179,-1-32-73,0 9 0,4 1-28,9 2-302,7-6-225,6-14-1042,2-13-235,9-16 1804,-9-15 0,-12-2 0,-14-5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7.9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1 16064,'-15'85'261,"-1"1"1,2-3 0,1-5-262,4-25 0,1-2-1133,0 3 0,0-1 214,-1-2 0,0-1-1512,-4 37-1919,4-39 4350,4-18 0,4-30 0,1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8.1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17386,'79'11'351,"-1"-1"0,-8-1 1,-14 4-206,-29 9 22,-13 4 22,-8 3-112,-4 5-78,-14 3 0,-10 3-548,-16-1-719,-7-11-581,3-10-831,9-10-2475,15-8 5154,8-12 0,10 8 0,0-7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9.1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286 485 13588,'3'-9'4045,"-1"1"-3978,-23 5-11,-8 21-11,-22 6-23,-2 26-22,2 6-33,9-1 10,15-4-89,13-8-56,11-10 79,25-10 89,12-12-23,32-10-44,12-25-385,-32 5 1,-1-5 238,1-8 0,1-7 0,13-23 0,-3-5 207,-17 16 1,-2-2 10,9-16 1,-5 1 50,0-21 34,-11 11 403,-8 14-34,-13 18-123,-6 15-78,-10 18-213,-7 25 22,-11 25-33,-8 30-1,-2 24-11,15-40 1,2 1 31,3 3 1,1 0-55,1-1 0,2-1 0,1 45-378,4-15-338,7-17-148,13-21-379,11-19-101,16-15-180,9-21-527,6-18-1355,4-17 3406,-1-14 11,-3-1 3967,3-16-2376,-24 27 657,-3-5-914,-27 35-438,-3 10-559,-3 5-136,-4 4-144,-6 11-46,-10 10 280,-7 14-111,-9 25-158,13-18-33,3 5-33,16-28-23,4-10 56,6-5 235,8-3-190,9-1 112,23-21-101,-13 8 336,8-16-22,-24 17-292,-6 5 12,-4 5 112,-3 7-46,0 9-55,-1 9-78,-1 7-35,1-2 12,1-6-235,4-7-246,4-8-69,12-5-514,9-19-1,13-10-391,8-22 717,6-8-293,1-5 528,-3-1 504,-5 6 180,-9 7 1075,-12 16-1,-13 14-716,-10 11 134,-6 11 572,-3 21-661,-3 16-202,-7 25-179,-4 13-113,-8 7-21,-1 2-46,2-3-44,2-11-1,5-16-290,5-16-170,4-20-166,4-9-315,1-10 303,0-17 269,0-7 167,0-15 225,0-1 11,1 4 181,7 5-36,4 4 68,11 4 79,6-1-113,6 4 1,33-11-46,-10 9-111,26-8-34,-23 13-34,-4 2 23,-10 7-482,-14 4 157,-15 3 437,-9 13 168,-14 3-224,-9 17-1,-6-1 136,-1 2-68,3-4 56,7-4-56,6-8-33,2-6 122,3-6 202,12-3-44,2-2-225,12-2 236,1-5 34,-4-1-124,4 0 56,-5 4-202,-1 3 79,7 24-202,-11-4-22,6 21-1154,-10-11-1401,5-5-2992,-4-11 5558,2-6 0,-10-8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8.7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1 170 14967,'16'20'2442,"-3"-5"-1994,-13-15-381,0 0-10,73 22-46,-30-60-1026,-4 5 1,-6-4 1250,-23-24-3146,-38 3 3291,-6 94 223,-2 26-357,2 9-34,10 1-213,8-3-22,10-12 0,5-11 22,3-17-101,15-13 66,8-10 3080,19-18-4086,7-15-181,11-17 101,6-15-369,5 1 470,-2 4 1234,7 3 514,-33 26 292,-7 4 178,-32 21-335,-6 9 23,0 7-371,-6 9-157,-4 3-22,-2-4-280,-1-5 438,8-9-416,3-4 57,2-6-135,12-7-325,9-6-124,15-7-425,9-4 157,3 3-1367,26-5 11,-19 9-2768,0-2 4841,-30 10 0,-20 5 0,-2 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8.8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303 7 15191,'4'-4'3462,"-1"1"-3216,-3 3 68,-54 105 202,21-42-784,-6 11 1,-1 2 289,-2 2-22,5-8-426,9-11 30,9-17-915,8-18-1591,6-14 2902,4-13 0,1 2 0,0-3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9.2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0 277 19796,'54'-4'-320,"0"0"1,45-3-230,-46 2-661,1 1-706,30 2 1916,-46 13 481,14 9 192,-52 12-281,-6 0-90,-2-1-302,-4-9 23,3-6 111,4-10-134,3-3-784,2-11-303,3-14-459,14-14-460,6-15 1020,17-5 986,2-2 202,0 3 1008,-4 6 1120,-9 12-223,-9 10-560,-9 11-674,-6 10-772,-4 3-101,-1 3-34,2 3-425,4 8-953,7 3-940,12 3-1033,-3-7 3385,9-4 0,-20-6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9.5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265 1 13779,'7'0'3070,"-2"0"-2633,-5 0 44,0 0-346,-28 49-135,17-21-56,-22 41 56,27-31 0,3 2 78,1 5-78,2-2 68,0-1 22,0-7 145,0-9 157,0-7 112,-2-8-212,-8-5-24,-7-3-212,-11-2 23,-4-1-158,-1-11-111,2-3-348,9-11-425,9-2-1850,7-1-11,9 1-1255,8 7 4079,7 6 0,-5 10 0,-1 2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39.8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1 125 19863,'84'2'291,"-11"-1"-291,-52-1-89,0-7 55,-1-3-291,-3-9 45,-7-1-34,-5 0-257,-5 2 358,-2 2 67,-11 5 146,-8 4 135,-31 22 369,9 55 0,5 14-504,-3-13-197,16 17 0,22-11-811,54-52-1591,23-14 2599,-15-5 0,-17-6 0,-27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51.4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236 1 11123,'-18'0'2005,"4"0"-1388,14 0 1265,0 0-1355,-37 80 11,18-38-331,-5 12 0,0 2 73,4-5-168,2 5 34,2 0-135,0 3-11,5-4 0,0-2 0,6-9-11,2-9-381,3-11-684,11-13-77,9-5-1884,16-8-2846,-6-8 5883,-2-5 0,-18 2 0,-5 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51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 14719,'66'-6'-284,"-1"0"1,-3 0-1,-5 2-1296,11 4-482,-4 0 2062,-21 0 0,-16 0 0,-20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51.9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173 100 13969,'7'53'555,"-1"0"0,20 32-544,36-91 0,4-12 112,-2-11 202,-8-11 280,-15 0 437,-19 2-549,-12 4-190,-24 3-258,-21 7 33,-25 6-111,-23 9 33,-7 6-673,0 21-1799,12 10-1876,29 6 4348,20 1 0,25-23 0,4-2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53.1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214 27 13072,'4'-15'2007,"-1"4"-1615,-3 11 728,0 0-750,-77 52-101,47-14-107,-15 2 0,3 3-162,26 13 23,9 2-23,4-2 0,6-4-269,13-7-481,10-10-281,22-17-493,11-8-1233,-10-14 2757,2-11 0,-34 7 0,-3-6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53.5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303 0 15773,'-25'68'130,"0"0"1,0-1 0,0-4-92,2-17 0,-1-2 73,2 2 1,-1-1 223,-17 34 45,8-13-325,12-19 0,7-17-56,9-13-34,2-11-279,2-3 290,3-3-134,13-3 135,9-10 22,14-6 0,3-7-22,-4 5 78,-1 6-12,-6 8 80,-3 3-57,-3 4 157,-6 0-101,-1 6-123,-6 2 11,-1 5 12,-3 0-46,2-4-257,-4-2-1008,4-3-561,-1 0-964,-2-3 2813,4 1 0,-9-2 0,2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29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282 0 18731,'-52'12'157,"0"-1"0,-39 20-135,54 26 1,8 0-23,14 1-101,9-6-381,12-7-459,15-12-650,15-16-661,20-8-1962,-9-16 4214,1-8 0,-30 4 0,-3-2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53.8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93 166 16109,'66'1'-549,"-9"-7"336,-40-19 157,-3-2 0,-7-2-246,-3 3-203,-4 1 292,-7 10 213,-10 4 68,-12 8-1,-11 16 34,-4 12 403,4 17-201,4 9-113,11 0-100,11-1-68,8-9-44,8-6-370,19-9-393,13-13-1153,27-6-1356,-12-7 3294,1-8 0,-32 5 0,-4-5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54.0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4 13835,'6'-2'2498,"-2"1"-2318,-4 1-158,-45 83-22,26-41 0,-7 12 0,2-2-45,17-15-78,4-10-225,7-13 91,14-6-819,12-7-1837,15-20-2622,-8 1 5535,-4-18 0,-21 20 0,-3 3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4:54.4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243 0 13868,'-30'75'558,"0"0"0,-1 0 1,1 0-1,-6 15 1,1-1-1,10-19-289,9-8-246,10-15 55,3-14-123,3-19-212,14-5-1290,11-22 23,17-10 449,10-14 44,4-7 1031,1 3 90,-3 6 1288,-2-3-336,-22 19-258,-7 1-436,-20 15-348,-3 3 526,-16 3 203,-8 12-147,-20 10 12,-2 13-67,2 2-124,10 2-134,15-7-258,8 0 247,10-6-157,19-1-79,15-8-44,27-5-213,15-8-1132,7-4-1423,1-6-6264,-26-6 9054,-14-5 0,-31 3 0,-7 3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14.9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 1 13891,'0'14'1232,"0"-3"-1008,0-11 762,0 0-896,3 63 336,-3-32-124,3 51-167,-3-49-1,0-1-134,0-5-11,-3-4-168,1-6-572,-1-7-145,2-4-953,1-5 952,0-1 1,0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15.0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0 14652,'-7'38'-1457,"1"-9"1,6-22 0,0-4-1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15.4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176 1 14944,'-13'23'885,"-3"12"-448,-6 22 140,3 24 0,2 6-516,5-29 1,2 1-468,-1 6 0,0 5 0,2-5 423,3-5 0,2-3 0,-2 1 0,1-1 6,2-4 1,1-1-46,-4 42-975,4-16-336,1-18-1133,1-21-2229,0-20 4695,0-13 0,0-7 0,0-1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15.5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46 17364,'75'-11'-1098,"1"0"0,-15 2 0,-9 2 1098,-10 2 0,-30 4 0,-5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16.4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 14652,'33'28'2342,"-8"-4"-1860,-21-17 157,-2 2-392,1 7-102,-1 3-10,1 8-91,-3 2-21,2 2-23,-2-1 33,0-6-89,0-2 56,0-9-89,0-4 66,0-5-503,0-3 88,5-18 237,2-6 55,9-18 146,2 1-22,3 0 22,2 6 0,1 4 56,2 6-23,-1 5 91,1 6-124,1 4 0,-1 6-56,2 0-124,-2 3-1209,1 0-1121,-3 0-2207,-9 1 4717,-3 1 0,-10 0 0,-1-1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16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74 13824,'9'9'2005,"-2"-2"-1736,-7-7 135,0 0-326,45 12-78,-26-8 0,34 1-56,-39-16-79,-4-9 23,-3-2-34,-3 1-22,-3 3-89,-1 7 257,-3 5 0,-6 4 67,-9 8-56,-6 14 236,-3 13-57,1 14-44,5 5 67,5-3-202,8-5-11,4-9 0,4-11-348,11-11-301,12-7-461,17-11-761,12-14-1289,-12-1 3160,-2-11 0,-26 17 0,-2 4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17.4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74 137 12524,'6'-19'3473,"-2"3"-3024,-4 16 727,0 0-1020,-36 41-66,26-22-90,-26 30-56,35-36 56,1-7 0,0-3-11,4-3 0,7 0-213,9 0 67,5-10 157,3-2-23,-3-8 23,-5 4 0,-8 7 168,-6 4 157,-4 4 214,-2 1-237,0 7-22,0 6-258,0 7 1,0-1-46,1-3 35,2-8-12,5-4 0,5-2-448,5-2 44,5 0-380,5-9-886,3-6 348,3-10 100,0-6 853,-4 1 178,-4 0 191,-7 2 527,-5 3 246,-6 4-123,-3 5 235,-4 5-347,-1 6-224,0 2 369,0 3-470,0 16-190,0 0 55,0 17-44,2-1-23,4 2 45,2 2-23,5 0 23,-3 0-11,-1-4 67,-6-3 225,0-7-180,-3-4-45,0-7 78,0-2-190,0-5 146,0-1-101,-3-3-45,1 0-135,-2-2-470,2-8-504,1-4-202,1-8-875,0 0-2520,19-4 4706,-8 11 0,10 1 0,-15 11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30.4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60 177 16647,'-17'57'50,"1"0"1,-10 38-29,25-66 12,1-10-34,10-9 190,4-7 23,12-6-190,0-13-12,-1-6 101,-6-11-112,-10 1 179,-3 4-101,-6 5 191,-1 4 102,-5 7-371,-2 4 11,-4 5-22,3 2-349,2 1-233,3 2-169,3 4-134,1 2-259,30 1 203,1-4-258,33-6-45,-5-12 818,-1-4-224,-5-8 661,-12 5 280,-14 4 1513,-12 6 347,-10 5-1098,-4 4-795,-3 1 178,-6 0 113,-2 4-358,-5 5 77,5 6-134,3 3-100,5 3 134,2 1-157,0 2 11,8-1 0,5 1-11,6-2-11,-2 1 0,-6 12 156,-6-6-100,-5 10 302,-10-10-179,-2-5-145,-4-3 157,5-12-147,6-3-33,2-8-281,3-17-615,15-37-90,5-2 281,18-26 222,4 22-3290,4 1 3426,2 4 347,-2 4 213,-3 10 190,-9 9 46,-7 12-180,-9 11 44,-8 8 281,-1 15 3269,-3 15-3583,-2 20-101,-1 18 0,-3 7-89,-3 5-56,-6-3-23,-2-9-11,-4-15-146,3-18-279,2-17-741,2-10-1691,1-18 762,1-11 1636,1-14 459,3-5 2867,0-1-1287,2 17-347,6 5-12,9 18-605,14 2-346,12 2-158,11 0-112,7 0-168,5 0-1536,-2 0 1704,-15 0 0,-18 0 0,-18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17.7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68 20 16042,'-27'57'661,"7"-3"-370,8-15-100,7-6-46,2-6-111,3-9 168,1-8-202,12-6 11,8-4-22,12-13-202,4-7 213,-3-15-23,-4-4 57,-9 1-34,-10 3 0,-5 6 22,-6 5 1,0 8-23,-7 8-101,-5 4-1098,-16 11-146,8 3-1231,0 6-215,14-3-234,6-5 3025,0-5 0,0-3 0,0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18.0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10731,'21'68'7933,"0"-51"-8034,-6 49-190,11-79 11,9-5-337,7-9 393,1 4 224,-6 8 0,-8 7 23,-10 6 201,-10 2 291,-4 0-55,-4 11-113,-1 4-78,0 14-258,0 0 45,0-5-56,0-5-78,0-11-146,0-3-471,0-5-414,6 0-1043,11-10-918,9-8 616,13-12 2454,-11 5 0,-7 8 0,-14 12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19.2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51 367 18059,'-25'66'695,"7"-12"-595,12-35-100,4-9 0,2-4 101,0-5-101,7-1-145,8-7-102,9-6-156,8-8 336,-1-1-12,-2 4 79,-8 6-33,-7 6 66,-8 3 247,-3 3 157,-3 3-224,0 6 123,0 8-258,-1 4-66,-3-2-24,1-3-10,0-9-191,1-3-660,2-4-192,10-17-213,4-6 394,12-20-58,2-3 135,3-6 169,3-4 458,2-4 180,-1 4 728,-2 7 505,-10 12-112,-6 13-483,-10 13-167,-4 7 145,-3 4 247,0 11-403,0 12-248,0 16-32,-6 10 77,-4 3-22,-3-3 12,0-6-56,5-9-180,5-9 101,1-10-101,2-8 23,0-4 324,0-3-358,16-17-11,1-1-34,14-14-11,-4 8 34,-4 7 22,-4 8-90,-6 5 79,-2 4 112,-3 20-90,-3 2 101,-3 22-78,-2-7-23,0 3 90,-7-8-34,-3-5-67,-6-6-23,-9-8 1,9-7-135,-2-3-246,10-3-112,5-12-371,1-6-122,2-16-516,13-7-168,9-7-683,16-5 756,-3 14 0,1 0 1528,18-21 91,-18 22 0,-2 2 1446,9-7 167,-9 9 35,-7 12-214,-10 11-538,-7 7 1469,-4 12-1738,-4 8-145,-1 13-45,-1 10-213,-1 4 112,-7 2-224,-5 2-112,-3-3 56,-3-4-45,6-7-11,0-6-268,8-12-113,1-4-146,4-10 292,0-1 212,8 0-22,3 0 23,7 0 44,-1 0 23,-1 0 0,0 0 11,1 0 67,2 0-100,4 0-23,1-9 0,1-1 33,-2-11-100,-1 2 22,-3-9 12,-8 10-124,-3-3 157,-8 13 123,-6 3-45,-9 4 304,-10 8-169,-7 10 391,-7 25-492,15-3 56,2 13-134,18-14-34,2 1 0,5-4-930,15-6-885,10-13-3407,3-7 5222,2-7 0,-22-2 0,-1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26.3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370 332 11661,'19'0'2129,"-3"0"-1446,-16 0 1446,0 0-1759,-2 5-292,-11 4-22,-8 11 23,-18 4-46,-7 8-33,-7 2 0,-1 1 0,1-1-33,7-5 33,10-8 0,11-8-11,14-8-337,5-2-10,6-3-281,0-6-235,11-12 213,11-16-359,15-14-55,8-13 907,0-1 184,-17 15 1,-2-2 454,11-20 55,1-17 337,-21 41-180,-9 12-88,-3 11-58,-5 12-324,0 4 325,0 6 0,0 19 56,-3 12-281,1 30 69,-1 14-35,1 12-581,5 6 346,13-1-90,4-30 0,4-2-44,18 21 11,-14-33 0,2-5-393,7-5-974,-1-15-1311,-1-12-5994,-13-6 8683,-4-11 0,-15 5 0,-1-5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36.1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245 28 11941,'10'-6'1558,"-3"1"-1110,-7 5 235,0 0-638,-32-7 100,17 5 13,-27-6-35,24 14 0,0 3-78,1 9-45,4 1-45,3 6 12,3-1-79,4 0 44,2-4 68,1-3 0,1-5-56,9-4 0,6-4-23,11-3 79,2-1 0,0 0-224,-1-3 168,-5-1 23,-3-4 33,-8 1 33,-3 0 23,-4 4 168,-4 2-66,0 1-102,-1 4 112,0 10-45,0 9-11,0 13 0,0 2 22,0 1-33,0-2 179,-6-4-157,-5-3 57,-11-1-68,-7-3-89,-7 0-1,-3-3 23,-3-3-45,1-3 0,7-8 0,10-3-1524,12-9-258,22-17-660,24-14 2442,6-3 0,-6 9 0,-17 14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36.3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11 14641,'4'0'-504,"-9"32"-1009,4-27-122,3 12-1368,5-33 3003,9-11 0,-11 15 0,0 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36.4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16860,'12'1'-1389,"6"6"324,6 20-672,8 1 1737,30 12 0,-34-21 0,16 7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36.6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14518,'10'96'1468,"1"-16"-1233,-4-61-134,4-5 336,3-7 246,5-3-425,4-4-135,7-11-123,5-7-112,0-14-582,0-2-561,-6 1-336,-4 5-135,-8 11-806,-8 8 2532,-5 7 0,-3 2 0,-1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36.9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0 138 11661,'94'-29'3047,"-20"3"-3069,-63 3 11,-7 2-124,-3 6 113,-1 1 22,-10 8 78,-3 3 79,-13 6 236,-2 14 44,0 10 55,5 15 2,8 3-147,7 2-257,5-3-57,14-5-33,12-9-639,18-12-772,15-9-1940,-10-7 3351,-2-9 0,-29 5 0,-4-5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37.3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14529,'3'0'1020,"0"0"67,-3 0-986,0 61-79,0-34 169,0 45-57,0-54-56,0-7-22,0-5-56,0-4-22,2-2 11,7 0-359,10-8 1,8-7 234,7-7 135,0-3-12,-2 6 24,-4 3-12,-5 7 224,-6 4 168,-5 4 23,-4 1-259,-2 3-100,-3 8 34,-2 6-68,-1 4-22,0-3-414,0-5-919,0-7-841,5-2-1154,-2-4 3328,8 0 0,-8 0 0,2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31.3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6 13588,'17'-3'1692,"-4"1"-885,-13 2-448,-3 86-35,-4-36-313,2 8 1,1 1 21,-7-7 12,4-13-22,4-12-46,2-15-10,1-6-1,0-7-448,11-17-179,7-10 123,15-18 415,5-3 123,3 4 34,-3 5 89,-3 10 135,-5 6 234,-7 9 80,-4 5-314,-7 6 89,-1 3-123,-4 5 179,-2 10-10,-1 27-113,-3 1-101,1 17-168,-2-14 146,0-4-146,0-7 23,0-9-101,0-12 67,2-6 101,7-14-101,7-12-112,10-13-336,6-10 55,5-1 225,14-3 145,-17 20 23,5 4 0,-24 18 146,-4 4 79,-6 10 44,-2 10-12,-2 15-145,-1 9 67,0 0-145,0 8-56,0-22-90,3-2-516,2-21-212,5-6-628,7-5-1255,5-12-1770,-2-3 4493,2-9 0,-14 15 0,-1 3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38.4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6 14675,'8'-3'2331,"-2"1"-2074,-6 2 12,0 0 292,-25 62-472,17-36-33,-17 48 45,22-55 56,3-5-101,0-5 34,0-5 66,0-1-77,8-3-79,4-1-123,11-9 67,2-4 44,-1-4 12,-3 1-11,-4 6 11,-5 5-22,-4 3 22,-3 3 0,-1 0 67,-2 3-11,-1 6-45,-1 4 45,0 4-56,0-3-33,1-6 10,1-4-302,3-3-807,2-1-179,5 0-694,6-7-382,4-7 146,6-9-157,-2-3 2320,0 2 78,-5 6 1770,-6 5 91,-5 7-528,-5 2 22,-4 4 349,0 0-1021,-1 4-134,0 4 0,0 6-67,0 3-124,0 1 1,0-4-168,0-2-124,0-5-11,0-2-45,0-3 23,2-1-34,2-1-67,3 0-90,5-2-527,4-8 1,5-3 212,10-10 471,-9 8 0,2 0 0,-14 10 179,-2 3 247,-4 2-45,1 0-179,-2 0-135,1 5 123,-1 1-44,0 2-113,0-1 46,-1-3-79,1-2 22,2-1 13,1-1-35,5 0-57,1 0 57,3 0-146,4 0 68,0 0 33,2 0 45,-2 0-11,-2 2 22,-3 1-11,-4 2 0,-1-1 11,-3-3-11,4 0 0,-2-1-56,5 0-213,-2 0 68,3 0 167,1 0-470,-1 0 392,1 0 79,-4 0 21,0 0-33,-3 0-33,0 0 78,2 0 11,-1-5 0,1 1 113,-1-7 100,-3 0 89,-1 1 169,-2-1-124,-1 5 35,-1 2-326,-1 3 57,0 1-1,-7 1 11,-4 12 113,-8 3-23,0 14 67,-1-1-89,6 3 11,4-2-68,5-2-111,3-3 0,7-7-34,13-8-124,16-4-391,22-5-1133,13-16-2127,-10 3 3775,-3-14 0,-36 15 0,-5 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38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 19291,'2'55'134,"-1"0"1,1-2 0,-1-3-57,-1 15-10,-3 0-68,-1-5-56,-2-8-157,1-11-549,2-13-774,2-11-503,1-9 758,0-6 0,0-2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39.1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 15437,'0'-3'3115,"0"1"-2813,0 2-335,35 13-460,-12-7-594,35 8-1255,-16-12-930,8-2-1277,-10-1 4549,-4-3 0,-23 2 0,-6-2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39.4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1 16367,'-14'99'1288,"3"-16"-1153,16-59-46,11-7 24,10-9-79,11-6 78,3-10-68,-2-9-21,-4-10-23,-66-30 0,31 32 0,-49-14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39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308 25 13835,'6'-14'1904,"-1"3"-1612,-5 11-24,0 0 707,-82 40-493,41-10-241,-12 2 0,2 3 241,14 14 0,10 3-247,10 1-156,9-5-79,6-4 0,14-8-270,10-12-402,20-11-628,10-8-1747,11-17-3038,-17-2 6085,-2-14 0,-30 13 0,-5 2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41.1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1 13465,'8'4'2342,"-19"62"-2085,-2-27 696,-14 51-460,11-41-415,3-5-44,5-5-34,4-10 0,3-9-34,1-8-11,0-6-414,1-4-157,9-2-717,7-7 89,12-8 347,3-10 494,2-2 324,-2 2 79,-4 7 56,-5 6 471,-8 6 314,-5 4-46,-6 2-67,-3 0 101,-1 5 202,0 7-448,0 9-168,-2 6-23,-3-1-179,2-3-135,-1-6-33,4-5-34,0-5 11,0-5 68,1 0-90,11-2-22,6-9-337,10-3 34,4-7 281,-7 1 21,-4 5 23,-8 6 123,-7 5 45,-3 2-11,-3 10-22,0 1-23,0 9-101,0-2-45,0-8 23,3-2-202,5-8-67,6-5-897,8-10-369,6-8 0,2-8 392,0-1 706,-4 2 616,-2-4 1031,-10 14 22,-3 2-627,-9 15 22,-2 3-212,0 9-46,0 6-67,0 10-56,2 5-55,1 0-56,4 3-1,-3 0-22,3-4 11,-5-1 123,0-9 56,-2-5-78,0-6-23,0-6 337,0 0-493,-2-8-34,0-9-168,-2-14-225,2-13-268,1-8-213,8-4-470,12-3 1322,11 3-169,9 7 191,-1 9 168,-3 12 325,-6 8 45,-6 9-46,-7 5 2,-5 3 133,-2 18-470,-4 5 89,-1 19-55,-3 3 89,-1 1-56,0-2-134,0-3-45,0-5-45,2-9 0,-1-7-34,1-9-167,-1-5-12,-1-4-258,1-1-11,2-4 45,-1-1-79,1-4 192,-3 1 77,2 1 146,-1 2 90,-1-3 146,1 3 201,1 0-44,-1 2-24,2 3-44,-2-1-22,2 1-12,-3 0 57,5-3-124,0 0-123,3-3 0,1 0-11,-1-1-112,-2 3-146,0 1-414,-5 2-2594,2 1 0,-3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41.4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0 19291,'-8'0'1143,"2"0"-1031,7 0 123,7 0-134,6 0-78,9 0-23,5 0-45,1 0-549,0 0-235,-3 0-740,0 0-1176,-4 0-1580,-9 0 4325,-4 0 0,-9 0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45:42.0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63 19538,'5'32'795,"3"-7"-604,4-24-124,3-1-22,0 0-45,2-4-79,-1-5-100,0-5-213,-3-7 79,-2 2-13,-4-1 24,-3 4 145,-2 6-101,-2 4 258,-2 4 56,-7 15-44,-6 7 32,-9 14 550,-9 28-336,10-15-67,-1 14-180,17-27 56,3-8-67,4-8 0,10-10-202,7-4-369,15-10-606,7-13-279,5-12 638,1-11 448,1 0 370,-4 6 11,-6 8 224,-6 9 23,-9 10 89,-9 3 550,-5 5-460,-6 5-225,-1 5 1,-1 7-111,-2 1-91,0-2 112,0-7 12,2-4 66,1-3 337,4-1-337,28-14 23,3-1-122,26-12-46,-12 7-56,-2 5-135,-9 8-929,-11 4-2040,-13 3 3104,-8 2 0,-6-1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31.6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57 30 14663,'-14'62'325,"-1"0"0,3-7 1,2-7-192,5-8 135,4-10-213,5-11 0,9-9 56,9-6-101,11-15-11,3-12-414,0-17-79,-4-9 470,-6-4-33,-8 7 45,-8 3 11,-6 7 123,-2 9-100,-4 8-23,-5 10-11,-6 5-415,-5 11-739,-2 11-1536,0 24 348,9-6 2353,1 0 0,10-23 0,0-11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32.0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15907,'36'50'953,"-7"-2"-505,-29-16 11,1-4-268,-1-8-56,4-11-135,0-4 56,4-5 190,6-6-246,6-11-89,9-11 66,8-8-3559,4 4 3548,-1 7-112,-1 11 135,-16 7 11,-3 11 135,-15 13 78,-1 11-202,-2 11 67,-1 1 3314,-1-4-3347,0-7-79,0-9 34,0-9-201,3-6-2029,13-12 403,5-12-862,16-13-2062,1-6 4751,3 2 0,-17 16 0,-6 8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32.6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1 193 12994,'28'-11'5424,"-1"-2"-5368,-9-6-56,2-3-56,-3-3 22,0 1-257,-6 2 10,-4 2 135,-3 5 79,-4 3 67,-2 6 0,-5 3 45,-6 6-34,-5 17 34,-4 12 45,3 19 179,2 4-123,6 4 33,5-2-157,4-3-55,13 4-483,7-27 135,17-3-784,9-25-561,6-19-683,3-10-392,0-21 280,-4-5 2498,-6-2 23,-7 3 1289,-12 6 1176,-9 10 45,-9 10-762,-4 11-908,-2 8-504,0 4 326,0 2 167,0 4-325,-2 11 56,0 21-492,0-2-68,-1 7-68,3-20 46,3-7-180,7-7-44,8-3 179,9-5-315,6-9 382,1-2-33,9-5-12,-9 8 90,3 12 223,-13 26 316,-5 22-125,-5 28 22,-6 17-173,-5-45 1,-4 4 172,-10 22 1,-5 1-614,2-21 1,-3-1 265,-12 14 1,-6-6 89,-32 6-190,-10-17-68,-7-18-100,-1-16-517,5-10-940,14-17-3921,27-9 5512,16-16 0,22 12 0,1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40.6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43 325 20457,'-31'5'302,"20"-2"-268,52 0 55,18-3-89,16 3 0,13-3-325,-38 0 0,1 0 325,3 0 0,0 0-28,4-4 0,0-1-34,-1 0 1,-1-1-135,1-4 0,-2-1 72,-4 0 1,-1 1-95,39-10-164,-18 3 1,-18 2-44,-21 5 335,-15 1 57,-10 5-124,-6-1 544,-1 1-443,0-5-22,-4-1 32,-4-4-335,-15-8 370,2 7 22,-7-6-33,11 10 22,1 2 0,5 1 90,1 2-34,4 0 123,2 1-22,3 1-157,1-8-124,0 3 124,0-5 292,0 6-191,0 2 67,0 4 67,0 1-223,16 5-12,-2 4 11,17 4-11,-5 1 0,-1 1 56,0-1-79,-4 1 23,-4-2 0,-4 2-22,-6-2 56,-3 1-34,-3 3 156,-1 2-133,0 6 111,-5 4-134,-6 4 23,-5 0-35,-4-4 35,2-3-23,3-7 33,2-2 124,2-6-78,5-5-35,-1-2 125,5-3-169,-2-4 0,1-5 34,-2-19-12,2 3 34,-1-11-34,1 12 90,-2 1-89,2 3-23,-3 1 0,4 5 56,0 4-146,1 7 68,1 1-1132,0 2 134,2 4-1400,7 4-2612,-2 0 5032,6 1 0,-10-6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39.0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1 328 16647,'3'88'907,"-1"-17"-884,-2-58 89,0-7 157,0-3-22,9-4-247,6-13-348,15-10-190,9-16-1731,6 3 0,7-1 728,0 8 1,1 2 1836,-7-2 1,-1 3 813,20 2 324,-64 25-279,-1 10-236,0 6-91,0 14-234,0 3-213,0 1-313,0-3-24,-2-7-88,1-7 21,-1-10-381,2-4-872,0-10-540,0-13-44,2-14 672,5-15 796,3-6 392,2-3 561,-1 3 1299,-3 5 548,-4 12-839,-1 10-280,-3 13-762,0 7-505,0 6-191,0 2-55,2 1-347,5 6-225,4 1-212,9 4 156,5-6 293,12-2-193,6-4-211,6 0 818,0 0 178,5 0 191,-23 0 34,-2 2 380,-23 6 136,-4 4-282,-2 9-324,0 2 12,0 5-102,2 4 46,4 4 671,9 18-694,-1-14-67,1 12-34,-9-18 313,-5 0 360,-1-3-449,-9-1 11,-7-4 79,-9-6-79,-3-6-55,5-8-180,2-3-326,9-11-783,5-8-213,5-10-258,13-11-44,12 2 1041,16-1 101,12 9 516,28 2 391,-19 14 617,17 2 225,-30 9-215,-1 3-200,-3 7-112,-1 2-101,3 4-68,-3-6-426,0-4-33,-5-4-21,-9-2-46,-7-1-90,-9-8 0,-7-5-247,-3-7 68,-2-3-414,-4 1 55,-6 1 482,-8 4 101,-3 9-23,-1 4 57,1 7 78,1 15 258,2 8-146,4 17-78,5 6-124,5 1-22,4 9-347,15-23 134,11-3 89,22-26-816,15-14-875,13-14-796,10-13-1222,-21-1 3833,-8 1 0,-39 21 0,-5 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41.2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174 48 18888,'-34'-31'280,"0"15"-179,11 35-68,-2 16-33,3 8 0,4 6-33,7 0-12,6-3-11,4-5-224,7-10 258,9-9-214,11-11 136,12-7-315,8-15-806,7-14-236,5-17-1053,3-13-964,-18 9 3474,-7 5 0,-26 24 0,-4 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42.2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108 190 13544,'0'-9'2789,"0"1"-1926,-21 96-505,8-26-533,-3 5 0,0 2 400,0 17-214,2-9 23,6-9 200,4-14-324,4-12 18,0-14-387,2-10-202,4-10 179,6-6 221,4-4-287,6-11-13,2-6 460,1-9 45,1 0 112,-4 4 0,-3 4 269,-6 7 79,-5 4 369,-4 6-404,-3 2 584,-1 8-662,0 8 11,0 10 58,0 7-271,0 0 68,0-3-157,3-2-22,0-9-23,5-5-90,2-8 135,5-2 34,9-3-34,5-13-56,8-5-157,2-13 22,9-7 259,-18 17-68,-2 0 168,-21 18-101,-6 2 471,0 1-426,2 11 78,1 3-167,0 12-46,2-4 12,0-3-325,3-9 34,3-5-68,7-4-370,7-8-179,9-11-403,25-26 1131,-14 4 34,11-13 157,-26 19 90,-7 1 370,-11 3 458,-5 5 113,-7 5-336,-1 5-269,0 7-415,0 3-22,0 4 11,0 1 0,0 4 0,-1 10 45,-1 8-45,1 12 0,0 4 34,1 5-12,-2 2-22,1 4-34,-8 21 102,1-15-68,-6 14 0,3-27 67,-2-7-56,3-9-11,-2-11 0,5-7-168,-5-6-56,6-9-1625,-1-41 773,7-1-571,17-41-168,9 11-1423,22-7 2000,-21 39 0,3 0 672,2-1 0,1 0 245,1-3 1,1 0 1015,-1 2 0,0 0 55,-1 1 1,0 2-112,-2 4 0,-1 2 840,25-28 190,-8 21-593,-12 17-325,-9 17-247,-11 8 1302,-6 18-1101,-6 14 438,-1 20-728,-2 16 22,0 10-325,0 5-34,-1 0 146,-3-2-156,-2-7-102,-4 15-380,3-30 178,1 6-1747,5-38-987,1-9-335,0-8 3305,0-4 0,0-1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42.4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60 16804,'-17'-6'2757,"4"1"-2108,13 5-526,0 0-156,62-14-1,-30 9-716,50-12-684,-48 14-2186,-11-1 3620,-4 1 0,-15 2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44.0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0 260 15851,'66'-19'-257,"-7"-5"257,-28-7 67,-2-1-33,-5 3-34,-5 6 44,-6-1 12,-5 7 213,-4 1 146,-2 6-34,-2 5-224,0 3-124,0 2 35,-3 4 66,-6 17 202,-6 14 79,-6 18-381,-1 8 22,5 2 11,4-4-67,7-3-11,3-12-90,3-10-169,2-13 203,10-11-683,8-6-292,16-16-1,7-9-671,28-33 1288,-16 11 337,15-11 78,-28 26 11,-8 8 156,-9 8 393,-11 7 124,-6 2 761,-5 13-1154,-2 4 123,-1 12-100,0 3-45,0-2 548,-1-4-705,-1-4-11,1-9 167,0-4 371,1-5-1064,2-16 155,11-6-582,8-14 146,14-1-515,8 5 626,4 4 416,5 7 0,-4 7 190,-2 7 100,-8 5 91,-9 1-1,-9 5 427,-11 8-46,-4 7 0,-5 9-290,-2 2 436,-8 12-695,1-13-11,-4 0-11,7-19-291,1-6-78,3-3-786,1-10 180,1-11-122,0-14 88,3-13 684,11-28 516,-2 16 593,7-14 359,-9 31-23,-2 9-10,0 12-662,-4 9-45,4 7 67,0 2-324,3 2 213,11 17-336,-5 1-1,6 14 0,-5-3-22,-2-1 0,2-1 34,-1-3-45,1-2 11,17-6 45,-5-6-1,17-5-66,-6-6 22,5-9-123,1-2 78,1-8 23,-2 1 22,-4 3-45,-8 3 56,-5 5-11,-14 4 45,-4 1 0,-6 3-45,3-1 0,4 0 22,5-3-22,-2 1 0,0 0 0,-6 2-157,-3 1 157,-4 0 79,-2 0 133,-8 5 80,-9 8-102,-12 9 23,-5 9-79,-2 5-123,5-1 203,3 1-214,9-3 11,4-2-79,6-3 46,4-1-12,2 2-11,2-2-134,1 0 45,2 0-202,11 12 325,-4-5-79,4 13 90,-10-6 0,-3 7 45,-2 4-45,-11 5 11,-5 1-11,-11-3 258,-3-1 223,-13 2-99,11-23-69,-7-4 102,21-24-315,6-14-100,8-17-67,4-19-123,22-23-68,9 10 1,7-2 77,0 11 1,4 0-1054,18-16 1,4 1 1170,-6 16 0,3 3-33,5-1 0,4 1-301,3 0 0,2 2 71,1 2 0,1 4-247,-5 4 1,0 3-85,-6 6 1,-3 4-471,-10 6 0,-4 2 1126,3 1 0,-20 7 0,-31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45.2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46 11806,'3'-6'2813,"-1"1"-2051,-2 5 1199,0 0-1614,9-15-90,-7 11-211,6-12 200,-8 16 90,-2 15-134,-6 7-12,-6 24-190,-5 10 0,-4 9 0,2 2 23,1-3-46,5-8-178,4-13-898,4-9-1354,5-14-1659,1-9 4112,1-6 0,0-5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9:48.0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1 101 18978,'73'-10'276,"1"1"1,10-1-1,4 1-157,-22 5 1,1 0-1,3 0-1365,10 0 0,2 0 0,3 0 1332,9 0 0,2 1 0,3 0-438,-19 1 1,1 0-1,1-1 1,0 1 370,5 0 1,1 0-1,0 0 1,1 0-23,2 0 0,0 1 1,1-1-1,-1 1 3,-2 0 0,-1 0 0,0 0 0,-1 0 0,-4 1 0,-2-1 0,0 1 0,-2 0-19,16 0 0,-3-1 1,-3 2 3,-13 1 0,-3 0 0,-3 1-24,12 1 0,-9 1 384,26 9-1342,-51-3 773,-29-6-191,-37-2-600,-28-3-3333,-19 0 4348,-24 0 0,45 0 0,4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28.2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60 331 6820,'-2'-11'1289,"1"0"-1099,0-2-11,0-1-89,0 1-56,1-2-12,0 0 359,0-1-33,0-2 503,0 0 12,0-1 101,3 1-1,0-1-66,2 0-304,1 0-110,0 0-91,0 0 22,2 1 303,-4 3-145,0 4-124,-2 5-135,-1 3-178,0 2-135,-1 5 381,0 15-78,0 12-102,-2 21-122,-5 9-12,-4 7-45,-4 4-22,-1-5 11,1-4-11,1-10 0,4-11-11,3-12 0,4-11-11,0-11-538,3-5 425,0-3-66,9-7-271,5-9 92,13-11-147,4-7 247,5 0 179,-4 2 101,-1 3 67,-4 5 258,0 5-101,-12 8-33,-3 5-1,-10 4 348,-2 2-414,-4 0-68,-3 5 11,-4 1-45,-3 5-10,2-1 21,0-1-10,3-2 10,2 0 102,0-1-12,5 2 112,0 6 34,2 2-45,0 7-11,0 2-34,0 2-100,2 0 22,6-1-101,6-2 78,5-4-78,3-2-11,0-7-224,2-3-505,0-6-1031,3 0-1220,0-2 2991,-8-3 0,-6 3 0,-9-3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28.6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 17185,'-5'12'1804,"1"-3"-1681,4-9-313,0 0-79,52 4-1143,-31-3-1054,42 2-1511,-52-3 3977,-1 0 0,-8 0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29.3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17734,'2'96'145,"-1"-16"-111,-4-60-12,1-5-22,1-7 0,1-4-123,0-3-79,0-1 191,4-2-504,8-11-236,6-8 281,10-9 369,2-1 101,0 2 11,0 6 101,-6 4 403,-2 6-324,-5 5 0,-4 4 133,-4 3 393,-3 6-268,-4 8-35,-1 6-111,-1 6-169,0-1-78,0-3-45,0-1 12,0-8-46,0-1 23,0-7-123,3-2-56,2-2 78,6 0-392,7-9-34,3-3 68,5-10-90,10 0 549,-12 9 11,2 3 90,-14 9 280,-7 1 56,-1 0-33,-1 0-79,-3 7-68,1 1-190,-1 7-67,1-4-11,2-3-414,1-3-607,3-3-637,2-1-191,5-1-2264,7 0 4124,-3 0 0,-3 0 0,-9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30.5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20 147 17778,'40'-11'180,"-3"-1"-337,-21-3-168,1 0-190,-4-2 56,-1-1-35,-6 2 259,-3-1 190,-1 5 90,-2 4 11,-5 4 34,-6 3 55,-9 7 259,-7 11 55,-1 12-134,2 11-101,6 3 11,4 15-235,8-19-101,4 7-179,5-29-179,14-7 302,11-7-470,23-4-314,14-13-337,10-4-55,4-12 829,-2-1 190,-8 3 314,-13 4 89,-15 5 931,-19 7 470,-10 2-380,-8 6-573,-2 0 13,-5 3 559,-8 0-638,-1 3-169,-6 6-89,7 5-79,0 5-78,4 2 135,1 7-180,5-11-11,1 3-22,2-15 22,0-1 123,4-3-123,7 0-112,8-3 33,7-6 23,2-3 45,0-4 11,-5 4 0,-1 2 34,-12 6 44,-3 2 45,-7 2-111,0 0 346,0 5-145,0 3-134,0 5-79,0 0 0,0-1-224,0-4-113,0-2-324,3-5-392,3 1 280,8-2-45,6 0-460,8-8 248,6-2-842,3-5 1771,2-1 101,-4 5 415,-7 3 145,-6 4 628,-11 2 0,-5 2-314,-5 0 862,-1 6-1231,0 4 33,0 8-113,0 1-268,0-1-34,0-4-89,0-5-23,0-5-11,0-1-56,0-3-157,18-3 135,5-3 67,20-6-45,-1 0 56,-1 2-23,-7 5 46,-8 4 156,-11 1 112,-6 0-33,-7 0-112,0 1-112,-1 1-34,0-1-23,3 0 23,-1-1-168,2 0-112,2 0 78,4 0-907,19-8 795,-2-4 45,14-8-157,-12-1 426,-4 1 224,-8 6 336,-8 2-100,-6 8 11,-2 2-438,-2 2 12,2 0 168,3 3-101,6 11 112,5 9-190,7 13 224,6 5-135,6 4 0,1-1-78,-3-3-34,-12-5 807,-9 7-426,-15-15-201,-16 5-169,-10-17-22,-10-7-392,1-5-4874,3-14 5266,15-3 0,5 0 0,14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39.3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225 410 15907,'-52'47'209,"-1"0"1,5-3-1,10-3-142,19 1 12,10-2-79,4-7-123,5-7 33,12-11-67,9-8-112,18-12-146,10-18-156,7-16 358,1-21 213,2-9 33,0-5 338,-2-7-810,-2-2 742,-7-3-1,-8 7 181,-11 12 390,-12 20-312,-9 20-460,-5 16 156,-8 19 46,-10 25-1,-8 29 180,-10 30-343,15-36 0,1 2-55,0 5 0,1 2-84,1 1 0,1 1-168,3-3 0,2 0-297,3-5 0,1-2-1708,0 38-3452,8-43 5625,7-20 0,-5-32 0,4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31.3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244 0 15986,'-52'15'465,"1"0"0,-35 16 28,64 1-314,5 2 101,7 3-122,5 4-147,4 1-11,5-1-102,11-3-234,11-10-672,18-9-684,10-10-818,10-12-2824,-15-10 5334,-4-10 0,-31 9 0,-4-1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32.4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12524,'5'3'3383,"-22"85"-3035,1-29-962,0 6 1,-1 4 803,-6 18-134,5-1 662,3-6-639,6-12-79,5-12 307,1-15-475,3-11-818,0-15 717,4-8 1221,7-6-1825,8-14-35,8-8 404,4-14 426,2-3 78,-3 4 336,-3 6 246,-6 7-44,-8 8-168,-5 8-101,-5 2 582,-2 3-100,-1 5-146,0 6-78,0 8-270,0 7-44,0 1-67,0 2-101,0-6-45,0-3-34,0-6 34,1-6 45,7-4 22,3-3-67,12-1-90,5-10-514,22-15 492,-13 1 112,7-5 33,-25 17 46,-7 5 145,-7 4 89,-2 2 427,-3 1-382,0 9-134,1 2-145,0 8-57,4-1-22,1-4-33,2-5-79,2-4-258,-1-2 23,5-2-169,4-1-425,6-2-560,7-11 234,-1-6-44,2-12-369,-3-3 805,-3-3 875,-4-1 325,-6 2 762,-5 6 347,-6 10-257,-3 7-191,-2 7-246,0 4 291,0 2-874,0 12 22,0 3-78,5 13-34,2 3-22,8 2-34,-1 3 34,1-1-34,-3 0 22,-5-7 12,-1-1 11,-4-5 101,-1-6 0,-1-2 247,0-6-292,-5-4-112,-1-2-12,-5-3-268,3-11-123,2-10-146,4-18-370,2-10-1053,28-37 862,0 17 606,-1 23 0,3 3-23,22-16 527,1 6 370,-4 6 381,-3 8 269,-10 9-281,-6 9-44,-9 9 11,-5 7-326,-9 17 92,-1 15 32,-6 21-146,1 16-89,-1 11 0,-4 7-90,-6 2-162,0-30 0,0-2-17,-6 17-45,0 4-213,11-45-291,2-13-504,2-8-6623,1-5 7676,-2-16 0,2 11 0,-1-12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33.6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25 135 14451,'-13'0'3428,"2"0"-3035,11 0 447,0 0-806,50 29-34,-23-21-23,43 20-201,-35-32-481,3-7-741,-1-7-33,-2-5 840,-6-2 168,-9 1 471,-6 1 34,-9 1 638,-3 3-55,-2 4-80,0 5-133,-2 5 78,-6 4 67,-3 2 23,-8 13-158,-1 7-112,-1 17-44,2 6 11,4 4-68,7 1-99,3 1-102,3-6-34,2-5-67,8-10-112,3-11 56,12-9-11,6-7-616,5-8-180,5-11 168,3-10 225,1-9-11,2-1 155,-5 2 427,-5 6 79,-8 6 370,-8 9-158,-10 8 526,-4 3 170,-5 7-640,0 8-111,-3 5-12,-3 7-179,-4-2 22,2-4-56,1-6 11,4-7 79,2-2-11,1-3-482,6-4-57,10-6 203,12-6 111,11-4 1,5 3 111,1 5 46,-2 7 22,-4 2 201,-4 3-212,-5 0 44,-8 0-78,-5 0 11,-7 0 12,-5 0-23,-2 0 852,-3 0-808,0 3-44,0-2 34,5 2 78,5-2 78,11-1-140,37-2 1,6-1-51,-10 0 5,11-1 1,-6 0-6,-36 1 23,-6-1-23,-6 4 0,-5-1 45,-4 1 380,-2 0-301,-5 0-46,-2 7-33,-7 6 56,1 11-90,-3 9 23,2 6-34,0 9 11,5 7-22,1 6 22,4 6-11,0 3 0,2 5 0,-1-1 0,-3-2 45,-2-7-34,-7-11 168,-1-9 180,-6-12-57,-5-11 68,-2-9-101,-4-7 101,0-6-135,3-16-224,9-15-11,9-23-140,21 2 0,8-2 73,16-28-107,-3 28 0,5 3 162,28-7-122,8 10 22,0 6-213,3 5-123,-10 4-1715,6-3 214,-33 13-293,-5 2-2307,-27 15 4549,-5 4 0,0 2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33.8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1 11784,'-14'16'0,"3"-2"0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35.4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11101,'18'0'1591,"-4"0"-1479,-14 0 78,79 0 56,-38 0-235,12 0 1,3 1 840,0 0-606,11 1-190,7 0-11,10-2-45,8 2-34,-42-2 1,1 0-550,4 0 0,0 1 493,3 0 1,1-1 55,1 2 0,0-1 28,1 1 1,0 0 10,0 0 1,0 0-6,0 1 0,0 1-259,0-1 0,0 0 259,0 0 0,1 0 0,-2-1 0,0 0-34,0 1 1,2-1-360,22 1 1,2-1 263,-21 0 1,0 1 122,19-1 1,-2 0 5,-26 0 0,-3 0 0,0 0 0,-2-1-188,43 0 232,-6 2 24,-10 0-52,-24 0 1,0 0 17,30 2-34,-29-1 0,0-1 0,27 1 179,5 1-123,3-1-34,4 2 12,1 1-34,-29-2 0,1 0-6,-17-2 1,1 1-63,13 0 1,-2 1 45,19 1 11,-5 0 11,-6 0 0,-3-2 11,-2 0 878,29-2-901,-22 0-44,21-1-11,-28-1 525,-5 0-470,-1 0 24,-5 0 290,-2 0-123,-4 0-56,-2 0-22,18 0 0,-15 0-78,15 0 10,-15 0 1,0 0-23,3-1 0,3-1 57,1 0-68,3-1 22,-2 0-33,-2 2 22,-2 0 45,24-2 34,-15 1-90,22-3 11,-18 2-11,3-1 45,7 2-6,-19 0 0,2 0-17,33 0 135,-31 1 0,-1 0-501,24 1 344,-1 0 168,-1 0 224,0 0-392,-1 0-106,-4 0 106,-9 0-33,4 0-125,-29 0-1219,-4 0 390,-30 1-873,-6 0-1961,-14 1 3931,-6 1 0,2-2 0,1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37.3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109 1 19516,'-12'63'253,"0"-1"1,0-3 0,2-5-242,-4 2-1,1-4-11,0-6-101,2-6-448,5-9-403,2-8-1379,2-10-358,6-6-1838,4-5 4527,5-2 0,-4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37.5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20289,'16'6'-2544,"-1"-1"-1008,-9 2 3552,1-1 0,-5-4 0,1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39.9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311 6 11975,'-9'-3'2207,"2"1"-1714,7 2 661,0 0-919,-64 3 415,33 10-90,-53 6-123,50 9-100,3 2-225,6 0-90,9 1-22,8-1-22,6-4-135,2-2-56,13-8 56,9-5-190,19-6-953,12-3-224,10-15-1053,5-6-1636,-18-6 4213,-9-4 0,-29 19 0,-4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40.3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130 1 14316,'-15'61'519,"1"1"0,0-5 1,0-5 186,-6 3-45,1-5-381,4-9-179,4-10-90,6-13 0,2-9 101,3-7-11,0-2-34,4 0-67,8-5-56,5-3 56,8-6-11,-1 0 11,-1 3 33,-6 5 47,-2 3 99,-4 2 56,-3 1-22,-3 2 33,-1 7-123,-1 4-44,0 6-79,-1-2 0,2-3-314,2-4-471,1-5-1108,6-2-348,4-3-1871,1 0 4112,4-9 0,-14 7 0,0-6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41.5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 82 15157,'-19'89'-382,"4"-15"326,25-63-67,6-5 146,7-5-23,4-6 100,-3-7-44,-3-5 56,-5-6-32,-7 3 211,-4 1 22,-5 2 326,0 2-45,-4 2-415,-3 4-145,-2 3-34,0 2-11,4 3-23,2 0-1747,2 1 1029,6 0 663,8 0 10,10-4 57,11-3-931,6-3 797,-1-2 312,-2 4-156,-7 1 34,-10 5-34,-8 0 382,-7 2 222,-3 0 483,-2 0-795,-4 8-91,-1 2 1,-3 9-79,3 1-33,1 2-57,3-2-33,1-2-145,0-4 145,10-7 370,7-4-370,15-3 0,4 0-169,3-7 169,-4-3 46,-6-6 77,-10-1 179,-10 5 157,-6-3 1,-3 4-146,-2 0-213,-6 2-79,-3 2-22,-4 3-11,-5 1-45,8 3-123,-1 0-404,9 0-67,3 0-146,1 0-347,4 0 1098,12-1-593,14-5 604,18-3 34,31-10 0,-23 6 11,8-1-11,-40 10 213,-12 3 494,-7 1 839,-5 0-1300,0 6-134,0 5-33,0 9-46,0 5 382,6 2-203,8 1-178,10 0-23,7-1 146,-1-3-157,-6-4-90,-10-2 90,-6-6 371,-7-2 10,-1-5-202,-5 0-90,-6-1 12,-6-1-45,-3 0-56,1-3-11,4 0-45,4 0-168,6 0-358,2 0-13,3-1-278,5-3 334,8-2 517,12-3 22,13 1 78,8 1 293,35 0-35,-20 1-90,20-2-179,-33 0 471,-8-4-482,-5-2-202,-2-13-11,-12 7-156,-1-10 190,-13 12-157,-5 2 235,0 2 45,-2 5 179,-4 1-168,-5 5 56,-8 2 594,-17 17-392,9 5 45,-7 18 157,17 2-169,5 3-201,5-1-101,4-4-112,11-7-101,39-8-650,7-12-896,37-12-2633,-32-11 4392,-6-6 0,-35 5 0,-7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43.4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1 442 12188,'0'10'1356,"0"-1"-584,0-9 898,0 0-1301,4 24 147,1-18-236,5 18-157,1-24 12,8-11-135,8-12-583,11-17-280,5-15 158,-1-4-58,-5-4 226,-10 5 302,-10 4 212,-9 8 23,-4 5 191,-4 13 133,-3 6-133,-2 13-146,-3 4 78,-6 5 112,-2 12 102,-3 11 458,-3 22-302,2 16 112,3 10-302,5 9 10,7 1-10,3 2-275,5-31 0,3-1-28,7 18-101,12 7-56,0-44-280,4-9-380,-3-7-170,2-7-492,-2-4-6241,3-4 7720,-11-9 0,-3 5 0,-12-5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42.4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15079,'0'58'466,"0"1"1,0-3 0,0-4-310,0 11-101,0-3 34,0-9-46,0-10-44,1-11-134,4-11 100,1-10-66,6-5-147,1-3-302,6-1-90,6-10-11,1-4 370,-2-11 280,-1-1 34,-6 2 44,-3 2 23,-3 5 78,0 1-89,-5 3 111,-1 4 13,-4 3 133,-1 4 415,0 2-762,-5 0 0,0 0 112,-5 0 79,1 4 133,0 5 35,3 7-57,2 8 259,3 3-247,1 2-113,11 4-89,6 0 79,16-2-35,5-4-88,5-8-68,3-6-460,0-6-1456,-1-4-2532,-16-2 4448,-8-1 0,-17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43.0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144 1 15235,'-38'50'452,"-1"0"0,5-4 0,9-4-239,19 3 89,4-6-302,6-5 45,9-11-101,10-8 45,14-9-897,8-7-761,6-17-1345,5-13-2544,-16-7 5558,-4-3 0,-26 24 0,-2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44.9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10 11537,'4'-9'3149,"-12"69"-2465,-5-10-432,2 4 0,0 3 476,-8 21-459,4-2 101,5-5-202,5-13-168,4-11-56,2-16-67,8-10-157,3-10-505,11-6-369,3-4-325,5-6 101,1-7 403,0-6 729,-2-5 246,-5 1 302,-6 5 202,-7 4 202,-6 5 516,-1 4-718,-2 3 258,1 0 123,-1 1-101,0 2-56,-1 6-268,2 5-135,2 3-134,-1 2-158,4-5-10,0-1-1,3-3 34,0-5-11,4-2-45,2-2-258,6-5-123,2-4 0,3-7 302,-3 2 79,-7 4 0,-6 6 34,-8 3 190,-2 1 90,-3 4 224,0 10-236,0 7-100,0 6-124,0-1-122,0-1-91,2-11-55,7-3-169,7-10-515,9-3-145,3-11 257,3-4 34,-4-10 200,5-14 528,-12 11 292,1-10 448,-14 16 32,-3 4-9,-4 8-405,0 4-201,0 5-157,0 2 89,3 5 1,3 11 78,5 9-101,2 13 180,4 3-179,0 1-68,0 0-23,-5-6 23,-4-4 0,-5-9 191,-2-5-57,-1-8 56,0-3-33,-6-5-90,-5 1-44,-8-2-23,-3-5-90,0-7-268,7-10-101,5-11-1144,12-29 796,16 8 326,11-21 77,16 17 0,4 0 281,3 1 123,-2 4 347,-1 8 371,-7 10-124,-8 12 257,-9 9-302,-10 9 78,-5 5-312,-3 19 110,-4 10-33,-1 23-145,-2 10-11,0 6-113,-2 4 34,-5-2-135,-1-7-22,-2-10 0,3-13-157,5-14-280,1-12-202,1-8-2184,0-5 515,0-17 122,0-2-469,0-14 660,0 6 1581,0 5 414,0 5 1882,0 6-156,0 6-460,0 1 2936,0 3-3116,2 0-245,5 0-315,2 3-166,6-3-103,3 3 1,0-3-169,4 0-55,1 0 0,3-7-34,3-4-68,-3-8-66,-1-1-258,-5-2 134,-7-1-11,-6 1 202,-5 2 67,-2 3 201,0 5-156,-4 6 202,-4 7 123,-6 14-90,-3 12 11,-1 15-67,2 6-179,5 3-23,4-3-22,5-5-369,8-2 89,7-17 145,12-5-493,9-15-503,5-11 111,6-8 191,2-10 112,1-5 717,-1 0 67,-6 4 213,-7 5 505,-8 8-57,-10 6-44,-7 5 100,-5 2-493,-3 0 57,-1 5-68,0 3-79,0 4-122,0 0-79,0-6 0,0-2 78,3-2 23,0-2-101,5 0-34,2-4-156,8-7-269,7-5-360,29-16 674,-10 9-46,17-3 169,-20 14 22,-4 3 11,-2 0 12,-7 0 145,-1 1-79,-9 3 359,-6 1 651,-7 2-797,-3 1 169,-2 1-505,-4 3 23,2 7 11,-2 5-11,3 11 11,6 4 0,11 5 0,9 4 11,10 2-11,-6 1-56,-7-4 56,-12-1 112,-6-5 280,-16-6-157,-9-5-156,-15-8-79,-7-7-583,-1-3-2061,1-3-7187,14-6 9804,8 0 0,15-2 0,4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50.3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125 106 15683,'38'-59'830,"-5"12"-629,-17 47-44,0 4-90,-1 9-33,0 5 78,-4 11 22,-1 0 12,-6 4 134,-2-2 11,-2 5-144,-8-3-69,-10 6-67,-12-2 12,-9 1-23,-1-3 0,0-5 0,5-4 0,4-9 0,10-5 0,7-5 0,8-3 44,4-3 180,2 1-212,0 0 312,1 4-122,7 3 56,4 3-11,9 2 21,4-3 35,4 0-113,3-4-55,1-3-79,12-2-56,-14-2-258,7 0-504,-13 0-829,1 0-1098,6 0-2891,-8 0 5580,0 0 0,-17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50.5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21790,'9'2'-336,"-4"4"-729,-6 2-962,-1 3-3789,2-3 5816,0-1 0,0-4 0,0-2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57.0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8 12176,'3'-4'2219,"-1"0"-382,-2 4-1388,4 25 111,-3 2-45,2 29-167,-3-2-214,0 7-100,-3 3 11,-4-1-34,-3-5 0,-1-7-22,3-10 11,4-10-34,1-11-122,3-9-92,0-6-121,0-4-90,0-1-528,5-9 383,6-8-148,7-11 47,5-4-13,2-1 629,-1 3 89,0 2 45,-4 5 90,-3 3 223,-5 6 79,-5 3 134,-5 7-515,0 2 34,-2 2-11,-6 0-1,0 0 90,-4 0 123,3 2 68,0 2 22,2 6 112,2 1-23,-1 4-78,4 3 91,-1 3-69,1 5 12,0 4-258,8 3-90,5 5-78,10-1 0,3-3 0,2-6 0,3-7-280,2-9-537,4-7-1447,2-4 2264,-7-6 0,-10 4 0,-11-4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57.7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17 17084,'-8'-13'560,"-5"9"-325,-8 20-66,-5 11-135,0 12 100,3 3-22,5 7-34,7 3-10,6 2-68,4-1-68,2-6 46,10-8-68,7-10-167,13-14-909,6-8-1053,9-21-1825,-8-4 4044,-3-15 0,-22 15 0,-5 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58.4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103 0 14036,'-19'65'478,"-1"0"0,2-4 1,2-6-278,4 6-190,2-2 12,5-8-23,2-6-11,3-11-135,0-10-392,0-9 202,3-8 134,5-5-223,6-2-416,6-12-447,3-3 783,2-12 281,-4 0 224,0 2 0,-5 2 112,-3 6 314,-3 3 56,-3 6-146,-3 4-123,-3 3 1042,0 1-438,-1 5-99,0 7-158,1 7-55,0 9-80,1 4-134,0-1-123,2 0-112,1-5-56,3-5 0,1-8 45,2-6-45,2-5-56,3-2-459,5-13-158,1-5 69,4-14 88,-3 1 472,-2 5 44,-6 7 22,-6 9 180,-4 3 570,-3 6-65,-1 1-80,-1 10-213,0 3-88,0 11-147,0-1-101,2 4-122,2-10 21,4-1-33,3-8-134,4-5-449,5 0-672,5-3-594,6-9-784,-1-5-2208,-7-5 4897,-6 0 0,-12 10 0,-1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58.7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16871,'5'3'773,"-1"4"-560,-4 18 12,4-1-136,4 3-55,6 1 33,3 1-33,3 2 44,0-2-78,1 0 0,-5-5-22,-5-4-34,-6-7-90,-3-4 146,-2-4 78,0-3 57,-2 0-135,-4-1-90,-4-1-156,-4 0-371,1-1-100,3-5-11,5-4-202,2-8-1087,3-2-695,8-8-1366,-1 5 4078,9-2 0,-8 15 0,-1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58.9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68 1 17812,'9'80'1244,"-5"-1"-1054,-20-10-44,-2 3-90,0-4-45,4-4-22,5-14-45,5-11-437,3-13-112,1-11-146,0-9-985,0-3-1525,0-10-3137,0-6 6398,0-7 0,0 7 0,0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28:43.8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1 147 15471,'61'26'123,"-10"-18"-157,-30-27 12,-4-11 22,-3-1-146,-4 2-67,-7 5 68,-1 2 145,-2 10 22,-3 3 12,-5 6-23,-4 2 11,-7 9 90,-2 14 224,1 12-56,3 12 56,5 0-190,7-4-135,3-4-22,2-8-90,9-9-257,10-10-157,17-6-595,13-16-851,11-13 505,9-17-2466,-15 2 3922,-6 1 0,-33 23 0,-4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0:59.6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1 109 18608,'37'10'168,"1"-1"-157,-7-9-22,3 0-101,2 0-291,-2-3-180,-2-2 224,-3-3 68,-7-3 67,-7 0 123,-6 0 79,-6 0 22,-1-3 0,-2 1 11,0-3 34,0 5 33,0 3-22,0 4 0,-2 3 67,-1 1 124,-6 1 44,-3 11-45,-4 7 24,-1 14 21,1 6-22,4 5-79,4 0-78,4 1-112,2-7-67,2-6 56,10-9-135,5-8-492,32-8-819,-4-14 90,21-12 168,-15-11 392,2-7 213,-4 3 594,-5 3 191,-8 9 661,-11 6-315,-10 9 483,-8 4-393,-4 9-10,-1 5-326,0 9-134,0 4-90,-3 0-56,1-3 1,-3-5 133,3-5-66,1-6-79,1-6 0,7-11 89,6-5-44,9-5 89,2 2 23,2 6-157,-1 6 0,1 4-2431,11 4-1244,-18 0 3675,3 0 0,-21 0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00.3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233 22 14473,'2'-8'2286,"-1"2"-1726,-1 6 79,0 0-437,-33-7 123,11 16-112,-30 0 89,22 22 23,-1 7-224,6 5-79,5 5-22,7 0-34,6-4-44,5-5-392,6-10 201,13-9-358,11-10-662,17-5-695,8-12-1579,-12-4 3563,-1-8 0,-27 7 0,-3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00.7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 63 16782,'37'31'-45,"-1"-10"-393,-16-32-32,3-6-280,-2-3-337,-5 1 89,-4 3 337,-6 2 314,-4 4-1,-2 5 348,0 3 0,-8 2 382,-5 6 301,-11 7 202,-3 12-258,1 8-89,1 3-11,4 2 22,5-1 68,6-2-91,5-4-123,4-2-235,1-5-89,5-4-46,6-3 12,7-7 0,6-4-45,5-4-403,3-2-404,6-11-145,2-6 32,4-13-1891,16-23 782,-17 12-1187,-4-6 3216,-25 24 0,-13 15 0,-1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01.3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1 271 16154,'0'98'1210,"2"-16"-919,1-65-112,4-7-167,0-3 123,3-6-113,5 0-22,8-8-426,7-10-257,7-11 100,3-9 381,1 0 135,-1 5 67,-5 5 168,-8 8-34,-7 8 57,-9 6 896,-6 11-627,-4 11-1,-1 12-78,0 9 33,0 21-358,0-19-56,0 9-11,0-29-23,0-7-33,0-9-146,3-2 79,7-3-337,8-11-168,12-9-649,8-16-168,4-7-248,5-7 34,1-3 202,-1-7-593,1 1 2061,-5 2 661,-3 7 919,-9 13-67,-8 10 33,-10 12 337,-5 8-1368,-5 4 583,-2 4-292,-1 15-234,0 6-146,-4 22 33,-4 10-21,-7 10-91,-6 6-235,-3 3-90,-6 19-33,10-30-191,2 3-358,13-43-224,4-10-191,1-8-471,0-3-1310,1-8 649,7-8-1120,-3-5 3227,6-3 0,-7 14 0,-1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02.2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0 225 18619,'22'31'616,"-1"-6"-369,0-22-45,6-2-180,7-1-22,4-10-247,4-4 34,-3-11-268,-1-3-23,-4-2-1,-8-2-156,-5-2-11,-9 0 548,-6 4 124,-5 6-44,-1 10 32,0 7 12,0 5 270,-5 9 267,-4 12-33,-8 12-55,-2 15-12,-1 5 56,0 22-392,9-21-90,1 9-11,10-33-67,0-8 44,7-9 1,7-6-124,11-3-795,11-11-123,6-10 167,10-11-77,2-10-24,1 0 517,-3 3 481,-7 4 123,-8 9 537,-11 10-200,-13 6 67,-7 7 1489,-4 8-1388,-2 7-303,-4 8-101,-3 4-56,-2-2-78,0-6-1,5-4-55,1-7 56,3-4 33,0-3-112,11-5-773,9-10-123,15-10-57,10-7-278,4 1-170,0 3 370,-3 5 539,-7 5 649,6 1 100,-18 9 57,3-1 717,-19 7 180,-5-1 201,-3 0-359,-2 2 976,-1 0-1895,0 10-77,0 4 122,0 11-190,0 2 45,1 2 56,8 4-101,4 1 22,5 2-22,-2-1 22,-5-2 12,-5-2 190,-4-4 22,-2-2-21,-12-4-147,-3-2-66,-13-3-12,-1-5-583,1-3-639,0-2-1411,4-3-2566,8 0 5199,4-2 0,9 0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05.6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144 1 11750,'-25'46'745,"-1"1"0,-17 32-497,26-55-58,3-2-112,3-10 34,6-4 213,2-5-247,3-9-100,0-8 22,0-8 134,1-6-122,8 0 44,4 1 112,8 2 224,4 3-33,2 3-158,6 4 113,2 3-12,0 3-122,2 5-45,-7 2-135,-3 2-292,-8 0-1859,-4 0-382,-7 1-3259,-3 2 5792,-4 1 0,-1-1 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07.6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 8725,'3'-12'986,"0"2"-896,-3 10 605,0 0-236,0-2-78,0 1-1928,0-1 1,0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10.5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260 33 10697,'0'-4'1356,"0"0"-11,0 4-931,-18-11 225,8 9-259,-18-9-54,13 11-68,-4 0-146,0 5-56,0 4-23,-4 9 12,2 4-23,-3 5 1,4 1 10,-1 2-33,9-1-33,4-4-12,6-5-33,2-6-46,0-5 124,0-6 12,7-1-12,2-2-56,11 0 11,3-10 0,4-2 45,3-10 11,-1 2-11,-2 1 11,-2 2 1,-3 1 189,1 3-89,-10 6 67,-3 2 23,-6 5 224,-3 4 67,1 7 269,-1 24-526,-1 0-57,0 15-45,0-13-44,0-5-68,0-6-22,0-8-33,0-7-102,2-6-33,5-4-493,23-20-314,1-3 146,19-18 134,-9 4 291,-2 4 169,-4 5 213,-6 7 22,-7 4 706,-3 6-280,-11 4-113,-2 4 79,-6 2-10,0 6 77,0 4-123,0 8-78,0 0 111,0 5-211,0-10-57,0 1-101,3-12 0,1 0 33,6-2 12,5-2-45,7-6-202,6-5 146,3-6 44,11-2 69,-14 11-12,2 2 67,-18 8 56,-4 0-134,-4 8-34,0 2 0,-2 9 22,-1 3-112,0-9-381,2 0-626,1-10-226,5-2-10,4-1-684,9-6-616,6-5 2633,-6-4 0,-6 4 0,-10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10.9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66 284 11269,'4'-3'3607,"0"0"-2620,-4 3-663,-24 58-100,12-26-145,-16 47-23,21-43-56,5-6-56,2-7 56,7-8 0,3-7 101,12-5-101,5-9-314,7-14 124,5-14-34,5-16-23,-2-7-10,0-2 100,-16 15 0,-1-1 112,7-20 45,5-17 269,-27 39 213,-4 12-113,-6 13-100,0 11 280,-7 8-101,-7 20 203,-13 12-248,-6 25-235,-5 7-123,0 9 22,4 1-67,4-1-67,11-9-370,8-13-583,8-13-201,3-18 33,12-9-179,5-8-11,16-8-2242,-7-5 3620,-2-7 0,-15 6 0,-3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31:11.2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63 10877,'10'-3'3697,"-2"0"-3237,-11 74-191,2-37-225,-3 52-44,4-61 0,0-9 34,8-9 313,5-5-291,11-10-56,4-11-89,0-11-1,-3-9 56,-7 2-122,-4 1-315,-9 4 0,-3 4-66,-2 4-3147,0 5 2888,-3 4-615,-3 8-729,-2 3 2140,0 4 0,3 0 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D936-6AB1-4741-BF3D-6E0244D1F55C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D5A07-A163-E64F-A825-251160D17D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52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930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94196-CCD2-24DF-DF7F-4101B0A0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41EFB348-8FAE-EDA9-A00E-725CA9D81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2F980AAF-09F1-A015-6885-77D578977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6C40566-7ABB-DA37-5008-379C53F6F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39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5A6858-29C1-7746-B651-53EF52A7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0391EA1-3005-3443-A267-A99222946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364E17-F156-8640-A9B2-33FFE737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8396C3-C766-CE46-A59D-1A6E8E98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64D57D-BFD6-F348-AAD3-182AAE0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02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914A26-8A54-5D40-80FD-41C71C3E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AF28C00-5C5C-3D44-82C9-130FD2C7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71D1DD-8976-A145-B4E1-E6C2865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395C30-E6B8-3749-BEDB-CAE03EB6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806047-5EFF-8A48-A775-B294D0E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4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82A3AA2-06DF-F24C-9FD4-2AF50282F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F814E8A-A69B-8642-9D93-8A789532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114101-C779-B847-90A3-69F89398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E6173C-9326-514A-8F71-09F2DA3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9E7EE9-FAC2-504D-B995-DB34C7A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5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8370CD-1C20-5240-BF55-8DF86097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001469-D415-FA4C-B8F8-50769079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187470-6ABD-8F4B-B4ED-92D924B5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E8C4FB4-1B27-5D43-BF92-96EAA8F3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D57D17-6144-8447-8FD2-0181C222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5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D7FC8B-97BD-8B42-8E3F-7417037C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A20521D-286D-5143-96E7-D31E7488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8387F2-A8F9-6D4A-BB4E-4B526BC7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03C47E-32BB-9D4E-A9B5-13A8A0E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424529-814E-6545-BC38-A686DA52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2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BE9D27-B647-344B-AD18-B3297DD2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6EDD3C-CD9E-EB46-8507-29C18B3A6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236DEB5-816B-4744-92A0-D7DCFB07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586E11-EF63-1041-B03C-845D7143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476171-8EE5-1E4B-BF69-E53C93D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B0924A4-A05E-C54D-AF3B-EF10BAD0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206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BB6F18-0006-6C46-8209-37DBF9E9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80DBD0A-3287-D443-9826-EABF6687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0A6958-CC44-1243-8CD2-F557EEC4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68EDC7B-7009-3748-8E73-1B3AA81B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27ACFFB-ABBA-9843-968D-BA27C10D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DE761E9-0938-3148-B894-DD9599C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12DC1CA-70FF-CA42-A56F-EF3FB105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2A4A926-8CC7-6C42-BE9E-27183E75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9E3470-159C-D044-B6F6-88BF1776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D38E140-3D26-4142-B0B2-F1AEA75B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74EA11-AAF3-A64F-9C1E-05A5E114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7E78284-3957-9D45-AB20-A4426F56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80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5F661DE-15AC-4146-A20A-625F2BCC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E2F00D0-BAE5-914B-A2E2-9534C493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7CBA511-A148-1542-9B00-4A73D5F2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14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658DD2-A33B-A84B-8DBF-0D713D97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C2543D-4C62-C548-A58A-CEF8F03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9D55167-88C4-2045-8D1A-22525713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621A36-8B2B-1F42-B03D-1AA2FE5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6F72060-DEBA-B048-B5CC-C9A9C07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ADDCBE3-7831-B240-97DF-7D9EF07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59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DA4D40-1149-284A-9B10-9F055B09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4E1BA5C-3C7C-2644-9721-BCF13CB80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358F79E-A7B9-6E47-9D9A-1D7478CD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7BEC1DE-C6C5-1D47-9DD8-E9C80E70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F7589B-070F-784E-BA6E-69A7CF4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5335D14-0D58-4B44-AD34-953C1D4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7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187B8A8-0235-1944-8FBD-7010D55D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A9DEE67-8D0D-094C-A505-F04878CF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B7EFC3-2973-EB42-9843-DFD4EC8B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2EF6-0362-374A-BA6A-C196B3E4698E}" type="datetimeFigureOut">
              <a:rPr lang="sv-SE" smtClean="0"/>
              <a:t>2024-01-26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B8D782-CCEC-C546-89EF-4E9BEC7B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2CC182-F831-7441-811F-DF404A0DB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14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56.xml"/><Relationship Id="rId629" Type="http://schemas.openxmlformats.org/officeDocument/2006/relationships/image" Target="../media/image289.png"/><Relationship Id="rId170" Type="http://schemas.openxmlformats.org/officeDocument/2006/relationships/image" Target="../media/image85.png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customXml" Target="../ink/ink262.xml"/><Relationship Id="rId181" Type="http://schemas.openxmlformats.org/officeDocument/2006/relationships/customXml" Target="../ink/ink90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image" Target="../media/image251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497" Type="http://schemas.openxmlformats.org/officeDocument/2006/relationships/customXml" Target="../ink/ink231.xml"/><Relationship Id="rId620" Type="http://schemas.openxmlformats.org/officeDocument/2006/relationships/customXml" Target="../ink/ink301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customXml" Target="../ink/ink273.xml"/><Relationship Id="rId424" Type="http://schemas.openxmlformats.org/officeDocument/2006/relationships/image" Target="../media/image212.png"/><Relationship Id="rId631" Type="http://schemas.openxmlformats.org/officeDocument/2006/relationships/image" Target="../media/image290.png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image" Target="../media/image262.png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642" Type="http://schemas.openxmlformats.org/officeDocument/2006/relationships/customXml" Target="../ink/ink312.xml"/><Relationship Id="rId281" Type="http://schemas.openxmlformats.org/officeDocument/2006/relationships/customXml" Target="../ink/ink140.xml"/><Relationship Id="rId502" Type="http://schemas.openxmlformats.org/officeDocument/2006/relationships/image" Target="../media/image234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86" Type="http://schemas.openxmlformats.org/officeDocument/2006/relationships/customXml" Target="../ink/ink284.xml"/><Relationship Id="rId7" Type="http://schemas.openxmlformats.org/officeDocument/2006/relationships/customXml" Target="../ink/ink3.xml"/><Relationship Id="rId239" Type="http://schemas.openxmlformats.org/officeDocument/2006/relationships/customXml" Target="../ink/ink119.xml"/><Relationship Id="rId446" Type="http://schemas.openxmlformats.org/officeDocument/2006/relationships/image" Target="../media/image223.png"/><Relationship Id="rId653" Type="http://schemas.openxmlformats.org/officeDocument/2006/relationships/image" Target="../media/image301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87" Type="http://schemas.openxmlformats.org/officeDocument/2006/relationships/customXml" Target="../ink/ink43.xml"/><Relationship Id="rId513" Type="http://schemas.openxmlformats.org/officeDocument/2006/relationships/customXml" Target="../ink/ink239.xml"/><Relationship Id="rId597" Type="http://schemas.openxmlformats.org/officeDocument/2006/relationships/image" Target="../media/image273.png"/><Relationship Id="rId152" Type="http://schemas.openxmlformats.org/officeDocument/2006/relationships/image" Target="../media/image76.png"/><Relationship Id="rId664" Type="http://schemas.openxmlformats.org/officeDocument/2006/relationships/customXml" Target="../ink/ink323.xml"/><Relationship Id="rId14" Type="http://schemas.openxmlformats.org/officeDocument/2006/relationships/image" Target="../media/image7.png"/><Relationship Id="rId317" Type="http://schemas.openxmlformats.org/officeDocument/2006/relationships/customXml" Target="../ink/ink158.xml"/><Relationship Id="rId524" Type="http://schemas.openxmlformats.org/officeDocument/2006/relationships/customXml" Target="../ink/ink249.xml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85.png"/><Relationship Id="rId230" Type="http://schemas.openxmlformats.org/officeDocument/2006/relationships/image" Target="../media/image115.png"/><Relationship Id="rId25" Type="http://schemas.openxmlformats.org/officeDocument/2006/relationships/customXml" Target="../ink/ink12.xml"/><Relationship Id="rId328" Type="http://schemas.openxmlformats.org/officeDocument/2006/relationships/image" Target="../media/image164.png"/><Relationship Id="rId535" Type="http://schemas.openxmlformats.org/officeDocument/2006/relationships/image" Target="../media/image242.png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602" Type="http://schemas.openxmlformats.org/officeDocument/2006/relationships/customXml" Target="../ink/ink292.xml"/><Relationship Id="rId241" Type="http://schemas.openxmlformats.org/officeDocument/2006/relationships/customXml" Target="../ink/ink120.xml"/><Relationship Id="rId36" Type="http://schemas.openxmlformats.org/officeDocument/2006/relationships/image" Target="../media/image18.png"/><Relationship Id="rId339" Type="http://schemas.openxmlformats.org/officeDocument/2006/relationships/customXml" Target="../ink/ink169.xml"/><Relationship Id="rId546" Type="http://schemas.openxmlformats.org/officeDocument/2006/relationships/customXml" Target="../ink/ink264.xml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588" Type="http://schemas.openxmlformats.org/officeDocument/2006/relationships/customXml" Target="../ink/ink285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613" Type="http://schemas.openxmlformats.org/officeDocument/2006/relationships/image" Target="../media/image281.png"/><Relationship Id="rId655" Type="http://schemas.openxmlformats.org/officeDocument/2006/relationships/image" Target="../media/image302.png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40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57" Type="http://schemas.openxmlformats.org/officeDocument/2006/relationships/image" Target="../media/image253.png"/><Relationship Id="rId599" Type="http://schemas.openxmlformats.org/officeDocument/2006/relationships/image" Target="../media/image274.png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624" Type="http://schemas.openxmlformats.org/officeDocument/2006/relationships/customXml" Target="../ink/ink303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526" Type="http://schemas.openxmlformats.org/officeDocument/2006/relationships/customXml" Target="../ink/ink251.xml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customXml" Target="../ink/ink275.xml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635" Type="http://schemas.openxmlformats.org/officeDocument/2006/relationships/image" Target="../media/image292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37" Type="http://schemas.openxmlformats.org/officeDocument/2006/relationships/image" Target="../media/image243.png"/><Relationship Id="rId579" Type="http://schemas.openxmlformats.org/officeDocument/2006/relationships/image" Target="../media/image264.png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590" Type="http://schemas.openxmlformats.org/officeDocument/2006/relationships/customXml" Target="../ink/ink286.xml"/><Relationship Id="rId604" Type="http://schemas.openxmlformats.org/officeDocument/2006/relationships/customXml" Target="../ink/ink293.xml"/><Relationship Id="rId646" Type="http://schemas.openxmlformats.org/officeDocument/2006/relationships/customXml" Target="../ink/ink314.xml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506" Type="http://schemas.openxmlformats.org/officeDocument/2006/relationships/image" Target="../media/image236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492" Type="http://schemas.openxmlformats.org/officeDocument/2006/relationships/image" Target="../media/image229.png"/><Relationship Id="rId548" Type="http://schemas.openxmlformats.org/officeDocument/2006/relationships/customXml" Target="../ink/ink265.xml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615" Type="http://schemas.openxmlformats.org/officeDocument/2006/relationships/image" Target="../media/image282.png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657" Type="http://schemas.openxmlformats.org/officeDocument/2006/relationships/image" Target="../media/image303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517" Type="http://schemas.openxmlformats.org/officeDocument/2006/relationships/customXml" Target="../ink/ink242.xml"/><Relationship Id="rId559" Type="http://schemas.openxmlformats.org/officeDocument/2006/relationships/image" Target="../media/image254.png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570" Type="http://schemas.openxmlformats.org/officeDocument/2006/relationships/customXml" Target="../ink/ink276.xml"/><Relationship Id="rId626" Type="http://schemas.openxmlformats.org/officeDocument/2006/relationships/customXml" Target="../ink/ink304.xml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528" Type="http://schemas.openxmlformats.org/officeDocument/2006/relationships/customXml" Target="../ink/ink253.xml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581" Type="http://schemas.openxmlformats.org/officeDocument/2006/relationships/image" Target="../media/image265.png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637" Type="http://schemas.openxmlformats.org/officeDocument/2006/relationships/image" Target="../media/image293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0.xml"/><Relationship Id="rId539" Type="http://schemas.openxmlformats.org/officeDocument/2006/relationships/image" Target="../media/image244.png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550" Type="http://schemas.openxmlformats.org/officeDocument/2006/relationships/customXml" Target="../ink/ink266.xml"/><Relationship Id="rId82" Type="http://schemas.openxmlformats.org/officeDocument/2006/relationships/image" Target="../media/image41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592" Type="http://schemas.openxmlformats.org/officeDocument/2006/relationships/customXml" Target="../ink/ink287.xml"/><Relationship Id="rId606" Type="http://schemas.openxmlformats.org/officeDocument/2006/relationships/customXml" Target="../ink/ink294.xml"/><Relationship Id="rId648" Type="http://schemas.openxmlformats.org/officeDocument/2006/relationships/customXml" Target="../ink/ink315.xml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52" Type="http://schemas.openxmlformats.org/officeDocument/2006/relationships/image" Target="../media/image226.png"/><Relationship Id="rId494" Type="http://schemas.openxmlformats.org/officeDocument/2006/relationships/image" Target="../media/image230.png"/><Relationship Id="rId508" Type="http://schemas.openxmlformats.org/officeDocument/2006/relationships/image" Target="../media/image237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6.png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561" Type="http://schemas.openxmlformats.org/officeDocument/2006/relationships/image" Target="../media/image255.png"/><Relationship Id="rId617" Type="http://schemas.openxmlformats.org/officeDocument/2006/relationships/image" Target="../media/image283.png"/><Relationship Id="rId659" Type="http://schemas.openxmlformats.org/officeDocument/2006/relationships/image" Target="../media/image304.png"/><Relationship Id="rId214" Type="http://schemas.openxmlformats.org/officeDocument/2006/relationships/image" Target="../media/image107.png"/><Relationship Id="rId256" Type="http://schemas.openxmlformats.org/officeDocument/2006/relationships/image" Target="../media/image128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519" Type="http://schemas.openxmlformats.org/officeDocument/2006/relationships/customXml" Target="../ink/ink244.xml"/><Relationship Id="rId116" Type="http://schemas.openxmlformats.org/officeDocument/2006/relationships/image" Target="../media/image58.png"/><Relationship Id="rId158" Type="http://schemas.openxmlformats.org/officeDocument/2006/relationships/image" Target="../media/image79.png"/><Relationship Id="rId323" Type="http://schemas.openxmlformats.org/officeDocument/2006/relationships/customXml" Target="../ink/ink161.xml"/><Relationship Id="rId530" Type="http://schemas.openxmlformats.org/officeDocument/2006/relationships/customXml" Target="../ink/ink255.xml"/><Relationship Id="rId20" Type="http://schemas.openxmlformats.org/officeDocument/2006/relationships/image" Target="../media/image10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572" Type="http://schemas.openxmlformats.org/officeDocument/2006/relationships/customXml" Target="../ink/ink277.xml"/><Relationship Id="rId628" Type="http://schemas.openxmlformats.org/officeDocument/2006/relationships/customXml" Target="../ink/ink305.xml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6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541" Type="http://schemas.openxmlformats.org/officeDocument/2006/relationships/image" Target="../media/image245.png"/><Relationship Id="rId583" Type="http://schemas.openxmlformats.org/officeDocument/2006/relationships/image" Target="../media/image266.png"/><Relationship Id="rId639" Type="http://schemas.openxmlformats.org/officeDocument/2006/relationships/image" Target="../media/image294.png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650" Type="http://schemas.openxmlformats.org/officeDocument/2006/relationships/customXml" Target="../ink/ink316.xml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38.png"/><Relationship Id="rId552" Type="http://schemas.openxmlformats.org/officeDocument/2006/relationships/customXml" Target="../ink/ink267.xml"/><Relationship Id="rId594" Type="http://schemas.openxmlformats.org/officeDocument/2006/relationships/customXml" Target="../ink/ink288.xml"/><Relationship Id="rId608" Type="http://schemas.openxmlformats.org/officeDocument/2006/relationships/customXml" Target="../ink/ink295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96" Type="http://schemas.openxmlformats.org/officeDocument/2006/relationships/image" Target="../media/image231.png"/><Relationship Id="rId661" Type="http://schemas.openxmlformats.org/officeDocument/2006/relationships/image" Target="../media/image305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46.xml"/><Relationship Id="rId563" Type="http://schemas.openxmlformats.org/officeDocument/2006/relationships/image" Target="../media/image256.png"/><Relationship Id="rId619" Type="http://schemas.openxmlformats.org/officeDocument/2006/relationships/image" Target="../media/image284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630" Type="http://schemas.openxmlformats.org/officeDocument/2006/relationships/customXml" Target="../ink/ink306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customXml" Target="../ink/ink257.xml"/><Relationship Id="rId574" Type="http://schemas.openxmlformats.org/officeDocument/2006/relationships/customXml" Target="../ink/ink278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641" Type="http://schemas.openxmlformats.org/officeDocument/2006/relationships/image" Target="../media/image295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33.xml"/><Relationship Id="rId543" Type="http://schemas.openxmlformats.org/officeDocument/2006/relationships/image" Target="../media/image246.png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585" Type="http://schemas.openxmlformats.org/officeDocument/2006/relationships/image" Target="../media/image267.png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610" Type="http://schemas.openxmlformats.org/officeDocument/2006/relationships/customXml" Target="../ink/ink296.xml"/><Relationship Id="rId652" Type="http://schemas.openxmlformats.org/officeDocument/2006/relationships/customXml" Target="../ink/ink317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39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customXml" Target="../ink/ink268.xml"/><Relationship Id="rId596" Type="http://schemas.openxmlformats.org/officeDocument/2006/relationships/customXml" Target="../ink/ink289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98" Type="http://schemas.openxmlformats.org/officeDocument/2006/relationships/image" Target="../media/image232.png"/><Relationship Id="rId621" Type="http://schemas.openxmlformats.org/officeDocument/2006/relationships/image" Target="../media/image285.png"/><Relationship Id="rId663" Type="http://schemas.openxmlformats.org/officeDocument/2006/relationships/image" Target="../media/image306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48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image" Target="../media/image257.png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632" Type="http://schemas.openxmlformats.org/officeDocument/2006/relationships/customXml" Target="../ink/ink307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customXml" Target="../ink/ink258.xml"/><Relationship Id="rId576" Type="http://schemas.openxmlformats.org/officeDocument/2006/relationships/customXml" Target="../ink/ink279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601" Type="http://schemas.openxmlformats.org/officeDocument/2006/relationships/image" Target="../media/image275.png"/><Relationship Id="rId643" Type="http://schemas.openxmlformats.org/officeDocument/2006/relationships/image" Target="../media/image296.png"/><Relationship Id="rId240" Type="http://schemas.openxmlformats.org/officeDocument/2006/relationships/image" Target="../media/image120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34.xml"/><Relationship Id="rId545" Type="http://schemas.openxmlformats.org/officeDocument/2006/relationships/image" Target="../media/image247.png"/><Relationship Id="rId587" Type="http://schemas.openxmlformats.org/officeDocument/2006/relationships/image" Target="../media/image268.png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612" Type="http://schemas.openxmlformats.org/officeDocument/2006/relationships/customXml" Target="../ink/ink297.xml"/><Relationship Id="rId251" Type="http://schemas.openxmlformats.org/officeDocument/2006/relationships/customXml" Target="../ink/ink125.xml"/><Relationship Id="rId489" Type="http://schemas.openxmlformats.org/officeDocument/2006/relationships/customXml" Target="../ink/ink227.xml"/><Relationship Id="rId654" Type="http://schemas.openxmlformats.org/officeDocument/2006/relationships/customXml" Target="../ink/ink318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40.png"/><Relationship Id="rId556" Type="http://schemas.openxmlformats.org/officeDocument/2006/relationships/customXml" Target="../ink/ink269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598" Type="http://schemas.openxmlformats.org/officeDocument/2006/relationships/customXml" Target="../ink/ink290.xml"/><Relationship Id="rId220" Type="http://schemas.openxmlformats.org/officeDocument/2006/relationships/image" Target="../media/image110.png"/><Relationship Id="rId623" Type="http://schemas.openxmlformats.org/officeDocument/2006/relationships/image" Target="../media/image286.png"/><Relationship Id="rId665" Type="http://schemas.openxmlformats.org/officeDocument/2006/relationships/image" Target="../media/image307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50.xml"/><Relationship Id="rId567" Type="http://schemas.openxmlformats.org/officeDocument/2006/relationships/image" Target="../media/image258.png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634" Type="http://schemas.openxmlformats.org/officeDocument/2006/relationships/customXml" Target="../ink/ink308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536" Type="http://schemas.openxmlformats.org/officeDocument/2006/relationships/customXml" Target="../ink/ink259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578" Type="http://schemas.openxmlformats.org/officeDocument/2006/relationships/customXml" Target="../ink/ink280.xml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603" Type="http://schemas.openxmlformats.org/officeDocument/2006/relationships/image" Target="../media/image276.png"/><Relationship Id="rId645" Type="http://schemas.openxmlformats.org/officeDocument/2006/relationships/image" Target="../media/image297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28.xml"/><Relationship Id="rId505" Type="http://schemas.openxmlformats.org/officeDocument/2006/relationships/customXml" Target="../ink/ink235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image" Target="../media/image248.png"/><Relationship Id="rId589" Type="http://schemas.openxmlformats.org/officeDocument/2006/relationships/image" Target="../media/image269.png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614" Type="http://schemas.openxmlformats.org/officeDocument/2006/relationships/customXml" Target="../ink/ink298.xml"/><Relationship Id="rId656" Type="http://schemas.openxmlformats.org/officeDocument/2006/relationships/customXml" Target="../ink/ink319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516" Type="http://schemas.openxmlformats.org/officeDocument/2006/relationships/customXml" Target="../ink/ink241.xml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customXml" Target="../ink/ink270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625" Type="http://schemas.openxmlformats.org/officeDocument/2006/relationships/image" Target="../media/image287.png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52.xml"/><Relationship Id="rId569" Type="http://schemas.openxmlformats.org/officeDocument/2006/relationships/image" Target="../media/image259.png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580" Type="http://schemas.openxmlformats.org/officeDocument/2006/relationships/customXml" Target="../ink/ink281.xml"/><Relationship Id="rId636" Type="http://schemas.openxmlformats.org/officeDocument/2006/relationships/customXml" Target="../ink/ink309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538" Type="http://schemas.openxmlformats.org/officeDocument/2006/relationships/customXml" Target="../ink/ink260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591" Type="http://schemas.openxmlformats.org/officeDocument/2006/relationships/image" Target="../media/image270.png"/><Relationship Id="rId605" Type="http://schemas.openxmlformats.org/officeDocument/2006/relationships/image" Target="../media/image277.png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647" Type="http://schemas.openxmlformats.org/officeDocument/2006/relationships/image" Target="../media/image298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29.xml"/><Relationship Id="rId507" Type="http://schemas.openxmlformats.org/officeDocument/2006/relationships/customXml" Target="../ink/ink236.xml"/><Relationship Id="rId549" Type="http://schemas.openxmlformats.org/officeDocument/2006/relationships/image" Target="../media/image249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customXml" Target="../ink/ink271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616" Type="http://schemas.openxmlformats.org/officeDocument/2006/relationships/customXml" Target="../ink/ink299.xml"/><Relationship Id="rId658" Type="http://schemas.openxmlformats.org/officeDocument/2006/relationships/customXml" Target="../ink/ink320.xml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518" Type="http://schemas.openxmlformats.org/officeDocument/2006/relationships/customXml" Target="../ink/ink243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image" Target="../media/image260.png"/><Relationship Id="rId627" Type="http://schemas.openxmlformats.org/officeDocument/2006/relationships/image" Target="../media/image288.png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529" Type="http://schemas.openxmlformats.org/officeDocument/2006/relationships/customXml" Target="../ink/ink254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customXml" Target="../ink/ink261.xml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582" Type="http://schemas.openxmlformats.org/officeDocument/2006/relationships/customXml" Target="../ink/ink282.xml"/><Relationship Id="rId638" Type="http://schemas.openxmlformats.org/officeDocument/2006/relationships/customXml" Target="../ink/ink310.xml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image" Target="../media/image250.png"/><Relationship Id="rId593" Type="http://schemas.openxmlformats.org/officeDocument/2006/relationships/image" Target="../media/image271.png"/><Relationship Id="rId607" Type="http://schemas.openxmlformats.org/officeDocument/2006/relationships/image" Target="../media/image278.png"/><Relationship Id="rId649" Type="http://schemas.openxmlformats.org/officeDocument/2006/relationships/image" Target="../media/image299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37.xml"/><Relationship Id="rId660" Type="http://schemas.openxmlformats.org/officeDocument/2006/relationships/customXml" Target="../ink/ink321.xml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30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customXml" Target="../ink/ink245.xml"/><Relationship Id="rId562" Type="http://schemas.openxmlformats.org/officeDocument/2006/relationships/customXml" Target="../ink/ink272.xml"/><Relationship Id="rId618" Type="http://schemas.openxmlformats.org/officeDocument/2006/relationships/customXml" Target="../ink/ink300.xml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573" Type="http://schemas.openxmlformats.org/officeDocument/2006/relationships/image" Target="../media/image261.png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640" Type="http://schemas.openxmlformats.org/officeDocument/2006/relationships/customXml" Target="../ink/ink311.xml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33.png"/><Relationship Id="rId584" Type="http://schemas.openxmlformats.org/officeDocument/2006/relationships/customXml" Target="../ink/ink283.xml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image" Target="../media/image222.png"/><Relationship Id="rId651" Type="http://schemas.openxmlformats.org/officeDocument/2006/relationships/image" Target="../media/image300.png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38.xml"/><Relationship Id="rId609" Type="http://schemas.openxmlformats.org/officeDocument/2006/relationships/image" Target="../media/image279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image" Target="../media/image272.png"/><Relationship Id="rId248" Type="http://schemas.openxmlformats.org/officeDocument/2006/relationships/image" Target="../media/image124.png"/><Relationship Id="rId662" Type="http://schemas.openxmlformats.org/officeDocument/2006/relationships/customXml" Target="../ink/ink322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customXml" Target="../ink/ink247.xml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image" Target="../media/image241.png"/><Relationship Id="rId172" Type="http://schemas.openxmlformats.org/officeDocument/2006/relationships/image" Target="../media/image86.png"/><Relationship Id="rId600" Type="http://schemas.openxmlformats.org/officeDocument/2006/relationships/customXml" Target="../ink/ink291.xml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44" Type="http://schemas.openxmlformats.org/officeDocument/2006/relationships/customXml" Target="../ink/ink263.xml"/><Relationship Id="rId183" Type="http://schemas.openxmlformats.org/officeDocument/2006/relationships/customXml" Target="../ink/ink91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611" Type="http://schemas.openxmlformats.org/officeDocument/2006/relationships/image" Target="../media/image280.png"/><Relationship Id="rId250" Type="http://schemas.openxmlformats.org/officeDocument/2006/relationships/image" Target="../media/image125.png"/><Relationship Id="rId488" Type="http://schemas.openxmlformats.org/officeDocument/2006/relationships/image" Target="../media/image227.png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55" Type="http://schemas.openxmlformats.org/officeDocument/2006/relationships/image" Target="../media/image252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622" Type="http://schemas.openxmlformats.org/officeDocument/2006/relationships/customXml" Target="../ink/ink302.xml"/><Relationship Id="rId261" Type="http://schemas.openxmlformats.org/officeDocument/2006/relationships/customXml" Target="../ink/ink130.xml"/><Relationship Id="rId499" Type="http://schemas.openxmlformats.org/officeDocument/2006/relationships/customXml" Target="../ink/ink232.xml"/><Relationship Id="rId56" Type="http://schemas.openxmlformats.org/officeDocument/2006/relationships/image" Target="../media/image28.png"/><Relationship Id="rId359" Type="http://schemas.openxmlformats.org/officeDocument/2006/relationships/customXml" Target="../ink/ink179.xml"/><Relationship Id="rId566" Type="http://schemas.openxmlformats.org/officeDocument/2006/relationships/customXml" Target="../ink/ink274.xml"/><Relationship Id="rId121" Type="http://schemas.openxmlformats.org/officeDocument/2006/relationships/customXml" Target="../ink/ink60.xml"/><Relationship Id="rId219" Type="http://schemas.openxmlformats.org/officeDocument/2006/relationships/customXml" Target="../ink/ink109.xml"/><Relationship Id="rId426" Type="http://schemas.openxmlformats.org/officeDocument/2006/relationships/image" Target="../media/image213.png"/><Relationship Id="rId633" Type="http://schemas.openxmlformats.org/officeDocument/2006/relationships/image" Target="../media/image291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577" Type="http://schemas.openxmlformats.org/officeDocument/2006/relationships/image" Target="../media/image263.png"/><Relationship Id="rId132" Type="http://schemas.openxmlformats.org/officeDocument/2006/relationships/image" Target="../media/image66.png"/><Relationship Id="rId437" Type="http://schemas.openxmlformats.org/officeDocument/2006/relationships/customXml" Target="../ink/ink218.xml"/><Relationship Id="rId644" Type="http://schemas.openxmlformats.org/officeDocument/2006/relationships/customXml" Target="../ink/ink313.xml"/><Relationship Id="rId283" Type="http://schemas.openxmlformats.org/officeDocument/2006/relationships/customXml" Target="../ink/ink141.xml"/><Relationship Id="rId490" Type="http://schemas.openxmlformats.org/officeDocument/2006/relationships/image" Target="../media/image228.png"/><Relationship Id="rId504" Type="http://schemas.openxmlformats.org/officeDocument/2006/relationships/image" Target="../media/image23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1.xml"/><Relationship Id="rId299" Type="http://schemas.openxmlformats.org/officeDocument/2006/relationships/customXml" Target="../ink/ink472.xml"/><Relationship Id="rId21" Type="http://schemas.openxmlformats.org/officeDocument/2006/relationships/customXml" Target="../ink/ink333.xml"/><Relationship Id="rId63" Type="http://schemas.openxmlformats.org/officeDocument/2006/relationships/customXml" Target="../ink/ink354.xml"/><Relationship Id="rId159" Type="http://schemas.openxmlformats.org/officeDocument/2006/relationships/customXml" Target="../ink/ink402.xml"/><Relationship Id="rId324" Type="http://schemas.openxmlformats.org/officeDocument/2006/relationships/image" Target="../media/image468.png"/><Relationship Id="rId366" Type="http://schemas.openxmlformats.org/officeDocument/2006/relationships/image" Target="../media/image489.png"/><Relationship Id="rId170" Type="http://schemas.openxmlformats.org/officeDocument/2006/relationships/image" Target="../media/image391.png"/><Relationship Id="rId226" Type="http://schemas.openxmlformats.org/officeDocument/2006/relationships/image" Target="../media/image419.png"/><Relationship Id="rId433" Type="http://schemas.openxmlformats.org/officeDocument/2006/relationships/customXml" Target="../ink/ink539.xml"/><Relationship Id="rId268" Type="http://schemas.openxmlformats.org/officeDocument/2006/relationships/image" Target="../media/image440.png"/><Relationship Id="rId32" Type="http://schemas.openxmlformats.org/officeDocument/2006/relationships/image" Target="../media/image322.png"/><Relationship Id="rId74" Type="http://schemas.openxmlformats.org/officeDocument/2006/relationships/image" Target="../media/image343.png"/><Relationship Id="rId128" Type="http://schemas.openxmlformats.org/officeDocument/2006/relationships/image" Target="../media/image370.png"/><Relationship Id="rId335" Type="http://schemas.openxmlformats.org/officeDocument/2006/relationships/customXml" Target="../ink/ink490.xml"/><Relationship Id="rId377" Type="http://schemas.openxmlformats.org/officeDocument/2006/relationships/customXml" Target="../ink/ink511.xml"/><Relationship Id="rId5" Type="http://schemas.openxmlformats.org/officeDocument/2006/relationships/customXml" Target="../ink/ink325.xml"/><Relationship Id="rId181" Type="http://schemas.openxmlformats.org/officeDocument/2006/relationships/customXml" Target="../ink/ink413.xml"/><Relationship Id="rId237" Type="http://schemas.openxmlformats.org/officeDocument/2006/relationships/customXml" Target="../ink/ink441.xml"/><Relationship Id="rId402" Type="http://schemas.openxmlformats.org/officeDocument/2006/relationships/image" Target="../media/image507.png"/><Relationship Id="rId279" Type="http://schemas.openxmlformats.org/officeDocument/2006/relationships/customXml" Target="../ink/ink462.xml"/><Relationship Id="rId444" Type="http://schemas.openxmlformats.org/officeDocument/2006/relationships/image" Target="../media/image528.png"/><Relationship Id="rId43" Type="http://schemas.openxmlformats.org/officeDocument/2006/relationships/customXml" Target="../ink/ink344.xml"/><Relationship Id="rId139" Type="http://schemas.openxmlformats.org/officeDocument/2006/relationships/customXml" Target="../ink/ink392.xml"/><Relationship Id="rId290" Type="http://schemas.openxmlformats.org/officeDocument/2006/relationships/image" Target="../media/image451.png"/><Relationship Id="rId304" Type="http://schemas.openxmlformats.org/officeDocument/2006/relationships/image" Target="../media/image458.png"/><Relationship Id="rId346" Type="http://schemas.openxmlformats.org/officeDocument/2006/relationships/image" Target="../media/image479.png"/><Relationship Id="rId388" Type="http://schemas.openxmlformats.org/officeDocument/2006/relationships/image" Target="../media/image500.png"/><Relationship Id="rId85" Type="http://schemas.openxmlformats.org/officeDocument/2006/relationships/customXml" Target="../ink/ink365.xml"/><Relationship Id="rId150" Type="http://schemas.openxmlformats.org/officeDocument/2006/relationships/image" Target="../media/image381.png"/><Relationship Id="rId192" Type="http://schemas.openxmlformats.org/officeDocument/2006/relationships/image" Target="../media/image402.png"/><Relationship Id="rId206" Type="http://schemas.openxmlformats.org/officeDocument/2006/relationships/image" Target="../media/image409.png"/><Relationship Id="rId413" Type="http://schemas.openxmlformats.org/officeDocument/2006/relationships/customXml" Target="../ink/ink529.xml"/><Relationship Id="rId248" Type="http://schemas.openxmlformats.org/officeDocument/2006/relationships/image" Target="../media/image430.png"/><Relationship Id="rId455" Type="http://schemas.openxmlformats.org/officeDocument/2006/relationships/customXml" Target="../ink/ink550.xml"/><Relationship Id="rId12" Type="http://schemas.openxmlformats.org/officeDocument/2006/relationships/image" Target="../media/image312.png"/><Relationship Id="rId108" Type="http://schemas.openxmlformats.org/officeDocument/2006/relationships/image" Target="../media/image360.png"/><Relationship Id="rId315" Type="http://schemas.openxmlformats.org/officeDocument/2006/relationships/customXml" Target="../ink/ink480.xml"/><Relationship Id="rId357" Type="http://schemas.openxmlformats.org/officeDocument/2006/relationships/customXml" Target="../ink/ink501.xml"/><Relationship Id="rId54" Type="http://schemas.openxmlformats.org/officeDocument/2006/relationships/image" Target="../media/image333.png"/><Relationship Id="rId96" Type="http://schemas.openxmlformats.org/officeDocument/2006/relationships/image" Target="../media/image354.png"/><Relationship Id="rId161" Type="http://schemas.openxmlformats.org/officeDocument/2006/relationships/customXml" Target="../ink/ink403.xml"/><Relationship Id="rId217" Type="http://schemas.openxmlformats.org/officeDocument/2006/relationships/customXml" Target="../ink/ink431.xml"/><Relationship Id="rId399" Type="http://schemas.openxmlformats.org/officeDocument/2006/relationships/customXml" Target="../ink/ink522.xml"/><Relationship Id="rId259" Type="http://schemas.openxmlformats.org/officeDocument/2006/relationships/customXml" Target="../ink/ink452.xml"/><Relationship Id="rId424" Type="http://schemas.openxmlformats.org/officeDocument/2006/relationships/image" Target="../media/image518.png"/><Relationship Id="rId466" Type="http://schemas.openxmlformats.org/officeDocument/2006/relationships/image" Target="../media/image539.png"/><Relationship Id="rId23" Type="http://schemas.openxmlformats.org/officeDocument/2006/relationships/customXml" Target="../ink/ink334.xml"/><Relationship Id="rId119" Type="http://schemas.openxmlformats.org/officeDocument/2006/relationships/customXml" Target="../ink/ink382.xml"/><Relationship Id="rId270" Type="http://schemas.openxmlformats.org/officeDocument/2006/relationships/image" Target="../media/image441.png"/><Relationship Id="rId326" Type="http://schemas.openxmlformats.org/officeDocument/2006/relationships/image" Target="../media/image469.png"/><Relationship Id="rId65" Type="http://schemas.openxmlformats.org/officeDocument/2006/relationships/customXml" Target="../ink/ink355.xml"/><Relationship Id="rId130" Type="http://schemas.openxmlformats.org/officeDocument/2006/relationships/image" Target="../media/image371.png"/><Relationship Id="rId368" Type="http://schemas.openxmlformats.org/officeDocument/2006/relationships/image" Target="../media/image490.png"/><Relationship Id="rId172" Type="http://schemas.openxmlformats.org/officeDocument/2006/relationships/image" Target="../media/image392.png"/><Relationship Id="rId228" Type="http://schemas.openxmlformats.org/officeDocument/2006/relationships/image" Target="../media/image420.png"/><Relationship Id="rId435" Type="http://schemas.openxmlformats.org/officeDocument/2006/relationships/customXml" Target="../ink/ink540.xml"/><Relationship Id="rId281" Type="http://schemas.openxmlformats.org/officeDocument/2006/relationships/customXml" Target="../ink/ink463.xml"/><Relationship Id="rId337" Type="http://schemas.openxmlformats.org/officeDocument/2006/relationships/customXml" Target="../ink/ink491.xml"/><Relationship Id="rId34" Type="http://schemas.openxmlformats.org/officeDocument/2006/relationships/image" Target="../media/image323.png"/><Relationship Id="rId76" Type="http://schemas.openxmlformats.org/officeDocument/2006/relationships/image" Target="../media/image344.png"/><Relationship Id="rId141" Type="http://schemas.openxmlformats.org/officeDocument/2006/relationships/customXml" Target="../ink/ink393.xml"/><Relationship Id="rId379" Type="http://schemas.openxmlformats.org/officeDocument/2006/relationships/customXml" Target="../ink/ink512.xml"/><Relationship Id="rId7" Type="http://schemas.openxmlformats.org/officeDocument/2006/relationships/customXml" Target="../ink/ink326.xml"/><Relationship Id="rId183" Type="http://schemas.openxmlformats.org/officeDocument/2006/relationships/customXml" Target="../ink/ink414.xml"/><Relationship Id="rId239" Type="http://schemas.openxmlformats.org/officeDocument/2006/relationships/customXml" Target="../ink/ink442.xml"/><Relationship Id="rId390" Type="http://schemas.openxmlformats.org/officeDocument/2006/relationships/image" Target="../media/image501.png"/><Relationship Id="rId404" Type="http://schemas.openxmlformats.org/officeDocument/2006/relationships/image" Target="../media/image508.png"/><Relationship Id="rId446" Type="http://schemas.openxmlformats.org/officeDocument/2006/relationships/image" Target="../media/image529.png"/><Relationship Id="rId250" Type="http://schemas.openxmlformats.org/officeDocument/2006/relationships/image" Target="../media/image431.png"/><Relationship Id="rId292" Type="http://schemas.openxmlformats.org/officeDocument/2006/relationships/image" Target="../media/image452.png"/><Relationship Id="rId306" Type="http://schemas.openxmlformats.org/officeDocument/2006/relationships/image" Target="../media/image459.png"/><Relationship Id="rId45" Type="http://schemas.openxmlformats.org/officeDocument/2006/relationships/customXml" Target="../ink/ink345.xml"/><Relationship Id="rId87" Type="http://schemas.openxmlformats.org/officeDocument/2006/relationships/customXml" Target="../ink/ink366.xml"/><Relationship Id="rId110" Type="http://schemas.openxmlformats.org/officeDocument/2006/relationships/image" Target="../media/image361.png"/><Relationship Id="rId348" Type="http://schemas.openxmlformats.org/officeDocument/2006/relationships/image" Target="../media/image480.png"/><Relationship Id="rId152" Type="http://schemas.openxmlformats.org/officeDocument/2006/relationships/image" Target="../media/image382.png"/><Relationship Id="rId194" Type="http://schemas.openxmlformats.org/officeDocument/2006/relationships/image" Target="../media/image403.png"/><Relationship Id="rId208" Type="http://schemas.openxmlformats.org/officeDocument/2006/relationships/image" Target="../media/image410.png"/><Relationship Id="rId415" Type="http://schemas.openxmlformats.org/officeDocument/2006/relationships/customXml" Target="../ink/ink530.xml"/><Relationship Id="rId457" Type="http://schemas.openxmlformats.org/officeDocument/2006/relationships/customXml" Target="../ink/ink551.xml"/><Relationship Id="rId261" Type="http://schemas.openxmlformats.org/officeDocument/2006/relationships/customXml" Target="../ink/ink453.xml"/><Relationship Id="rId14" Type="http://schemas.openxmlformats.org/officeDocument/2006/relationships/image" Target="../media/image313.png"/><Relationship Id="rId56" Type="http://schemas.openxmlformats.org/officeDocument/2006/relationships/image" Target="../media/image334.png"/><Relationship Id="rId317" Type="http://schemas.openxmlformats.org/officeDocument/2006/relationships/customXml" Target="../ink/ink481.xml"/><Relationship Id="rId359" Type="http://schemas.openxmlformats.org/officeDocument/2006/relationships/customXml" Target="../ink/ink502.xml"/><Relationship Id="rId98" Type="http://schemas.openxmlformats.org/officeDocument/2006/relationships/image" Target="../media/image355.png"/><Relationship Id="rId121" Type="http://schemas.openxmlformats.org/officeDocument/2006/relationships/customXml" Target="../ink/ink383.xml"/><Relationship Id="rId163" Type="http://schemas.openxmlformats.org/officeDocument/2006/relationships/customXml" Target="../ink/ink404.xml"/><Relationship Id="rId219" Type="http://schemas.openxmlformats.org/officeDocument/2006/relationships/customXml" Target="../ink/ink432.xml"/><Relationship Id="rId370" Type="http://schemas.openxmlformats.org/officeDocument/2006/relationships/image" Target="../media/image491.png"/><Relationship Id="rId426" Type="http://schemas.openxmlformats.org/officeDocument/2006/relationships/image" Target="../media/image519.png"/><Relationship Id="rId230" Type="http://schemas.openxmlformats.org/officeDocument/2006/relationships/image" Target="../media/image421.png"/><Relationship Id="rId468" Type="http://schemas.openxmlformats.org/officeDocument/2006/relationships/image" Target="../media/image540.png"/><Relationship Id="rId25" Type="http://schemas.openxmlformats.org/officeDocument/2006/relationships/customXml" Target="../ink/ink335.xml"/><Relationship Id="rId67" Type="http://schemas.openxmlformats.org/officeDocument/2006/relationships/customXml" Target="../ink/ink356.xml"/><Relationship Id="rId272" Type="http://schemas.openxmlformats.org/officeDocument/2006/relationships/image" Target="../media/image442.png"/><Relationship Id="rId328" Type="http://schemas.openxmlformats.org/officeDocument/2006/relationships/image" Target="../media/image470.png"/><Relationship Id="rId132" Type="http://schemas.openxmlformats.org/officeDocument/2006/relationships/image" Target="../media/image372.png"/><Relationship Id="rId174" Type="http://schemas.openxmlformats.org/officeDocument/2006/relationships/image" Target="../media/image393.png"/><Relationship Id="rId381" Type="http://schemas.openxmlformats.org/officeDocument/2006/relationships/customXml" Target="../ink/ink513.xml"/><Relationship Id="rId241" Type="http://schemas.openxmlformats.org/officeDocument/2006/relationships/customXml" Target="../ink/ink443.xml"/><Relationship Id="rId437" Type="http://schemas.openxmlformats.org/officeDocument/2006/relationships/customXml" Target="../ink/ink541.xml"/><Relationship Id="rId36" Type="http://schemas.openxmlformats.org/officeDocument/2006/relationships/image" Target="../media/image324.png"/><Relationship Id="rId283" Type="http://schemas.openxmlformats.org/officeDocument/2006/relationships/customXml" Target="../ink/ink464.xml"/><Relationship Id="rId339" Type="http://schemas.openxmlformats.org/officeDocument/2006/relationships/customXml" Target="../ink/ink492.xml"/><Relationship Id="rId78" Type="http://schemas.openxmlformats.org/officeDocument/2006/relationships/image" Target="../media/image345.png"/><Relationship Id="rId101" Type="http://schemas.openxmlformats.org/officeDocument/2006/relationships/customXml" Target="../ink/ink373.xml"/><Relationship Id="rId143" Type="http://schemas.openxmlformats.org/officeDocument/2006/relationships/customXml" Target="../ink/ink394.xml"/><Relationship Id="rId185" Type="http://schemas.openxmlformats.org/officeDocument/2006/relationships/customXml" Target="../ink/ink415.xml"/><Relationship Id="rId350" Type="http://schemas.openxmlformats.org/officeDocument/2006/relationships/image" Target="../media/image481.png"/><Relationship Id="rId406" Type="http://schemas.openxmlformats.org/officeDocument/2006/relationships/image" Target="../media/image509.png"/><Relationship Id="rId9" Type="http://schemas.openxmlformats.org/officeDocument/2006/relationships/customXml" Target="../ink/ink327.xml"/><Relationship Id="rId210" Type="http://schemas.openxmlformats.org/officeDocument/2006/relationships/image" Target="../media/image411.png"/><Relationship Id="rId392" Type="http://schemas.openxmlformats.org/officeDocument/2006/relationships/image" Target="../media/image502.png"/><Relationship Id="rId448" Type="http://schemas.openxmlformats.org/officeDocument/2006/relationships/image" Target="../media/image530.png"/><Relationship Id="rId252" Type="http://schemas.openxmlformats.org/officeDocument/2006/relationships/image" Target="../media/image432.png"/><Relationship Id="rId294" Type="http://schemas.openxmlformats.org/officeDocument/2006/relationships/image" Target="../media/image453.png"/><Relationship Id="rId308" Type="http://schemas.openxmlformats.org/officeDocument/2006/relationships/image" Target="../media/image460.png"/><Relationship Id="rId47" Type="http://schemas.openxmlformats.org/officeDocument/2006/relationships/customXml" Target="../ink/ink346.xml"/><Relationship Id="rId89" Type="http://schemas.openxmlformats.org/officeDocument/2006/relationships/customXml" Target="../ink/ink367.xml"/><Relationship Id="rId112" Type="http://schemas.openxmlformats.org/officeDocument/2006/relationships/image" Target="../media/image362.png"/><Relationship Id="rId154" Type="http://schemas.openxmlformats.org/officeDocument/2006/relationships/image" Target="../media/image383.png"/><Relationship Id="rId361" Type="http://schemas.openxmlformats.org/officeDocument/2006/relationships/customXml" Target="../ink/ink503.xml"/><Relationship Id="rId196" Type="http://schemas.openxmlformats.org/officeDocument/2006/relationships/image" Target="../media/image404.png"/><Relationship Id="rId417" Type="http://schemas.openxmlformats.org/officeDocument/2006/relationships/customXml" Target="../ink/ink531.xml"/><Relationship Id="rId459" Type="http://schemas.openxmlformats.org/officeDocument/2006/relationships/customXml" Target="../ink/ink552.xml"/><Relationship Id="rId16" Type="http://schemas.openxmlformats.org/officeDocument/2006/relationships/image" Target="../media/image314.png"/><Relationship Id="rId221" Type="http://schemas.openxmlformats.org/officeDocument/2006/relationships/customXml" Target="../ink/ink433.xml"/><Relationship Id="rId263" Type="http://schemas.openxmlformats.org/officeDocument/2006/relationships/customXml" Target="../ink/ink454.xml"/><Relationship Id="rId319" Type="http://schemas.openxmlformats.org/officeDocument/2006/relationships/customXml" Target="../ink/ink482.xml"/><Relationship Id="rId470" Type="http://schemas.openxmlformats.org/officeDocument/2006/relationships/image" Target="../media/image541.png"/><Relationship Id="rId58" Type="http://schemas.openxmlformats.org/officeDocument/2006/relationships/image" Target="../media/image335.png"/><Relationship Id="rId123" Type="http://schemas.openxmlformats.org/officeDocument/2006/relationships/customXml" Target="../ink/ink384.xml"/><Relationship Id="rId330" Type="http://schemas.openxmlformats.org/officeDocument/2006/relationships/image" Target="../media/image471.png"/><Relationship Id="rId165" Type="http://schemas.openxmlformats.org/officeDocument/2006/relationships/customXml" Target="../ink/ink405.xml"/><Relationship Id="rId372" Type="http://schemas.openxmlformats.org/officeDocument/2006/relationships/image" Target="../media/image492.png"/><Relationship Id="rId428" Type="http://schemas.openxmlformats.org/officeDocument/2006/relationships/image" Target="../media/image520.png"/><Relationship Id="rId232" Type="http://schemas.openxmlformats.org/officeDocument/2006/relationships/image" Target="../media/image422.png"/><Relationship Id="rId274" Type="http://schemas.openxmlformats.org/officeDocument/2006/relationships/image" Target="../media/image443.png"/><Relationship Id="rId27" Type="http://schemas.openxmlformats.org/officeDocument/2006/relationships/customXml" Target="../ink/ink336.xml"/><Relationship Id="rId69" Type="http://schemas.openxmlformats.org/officeDocument/2006/relationships/customXml" Target="../ink/ink357.xml"/><Relationship Id="rId134" Type="http://schemas.openxmlformats.org/officeDocument/2006/relationships/image" Target="../media/image373.png"/><Relationship Id="rId80" Type="http://schemas.openxmlformats.org/officeDocument/2006/relationships/image" Target="../media/image346.png"/><Relationship Id="rId176" Type="http://schemas.openxmlformats.org/officeDocument/2006/relationships/image" Target="../media/image394.png"/><Relationship Id="rId341" Type="http://schemas.openxmlformats.org/officeDocument/2006/relationships/customXml" Target="../ink/ink493.xml"/><Relationship Id="rId383" Type="http://schemas.openxmlformats.org/officeDocument/2006/relationships/customXml" Target="../ink/ink514.xml"/><Relationship Id="rId439" Type="http://schemas.openxmlformats.org/officeDocument/2006/relationships/customXml" Target="../ink/ink542.xml"/><Relationship Id="rId201" Type="http://schemas.openxmlformats.org/officeDocument/2006/relationships/customXml" Target="../ink/ink423.xml"/><Relationship Id="rId243" Type="http://schemas.openxmlformats.org/officeDocument/2006/relationships/customXml" Target="../ink/ink444.xml"/><Relationship Id="rId285" Type="http://schemas.openxmlformats.org/officeDocument/2006/relationships/customXml" Target="../ink/ink465.xml"/><Relationship Id="rId450" Type="http://schemas.openxmlformats.org/officeDocument/2006/relationships/image" Target="../media/image531.png"/><Relationship Id="rId38" Type="http://schemas.openxmlformats.org/officeDocument/2006/relationships/image" Target="../media/image325.png"/><Relationship Id="rId103" Type="http://schemas.openxmlformats.org/officeDocument/2006/relationships/customXml" Target="../ink/ink374.xml"/><Relationship Id="rId310" Type="http://schemas.openxmlformats.org/officeDocument/2006/relationships/image" Target="../media/image461.png"/><Relationship Id="rId91" Type="http://schemas.openxmlformats.org/officeDocument/2006/relationships/customXml" Target="../ink/ink368.xml"/><Relationship Id="rId145" Type="http://schemas.openxmlformats.org/officeDocument/2006/relationships/customXml" Target="../ink/ink395.xml"/><Relationship Id="rId187" Type="http://schemas.openxmlformats.org/officeDocument/2006/relationships/customXml" Target="../ink/ink416.xml"/><Relationship Id="rId352" Type="http://schemas.openxmlformats.org/officeDocument/2006/relationships/image" Target="../media/image482.png"/><Relationship Id="rId394" Type="http://schemas.openxmlformats.org/officeDocument/2006/relationships/image" Target="../media/image503.png"/><Relationship Id="rId408" Type="http://schemas.openxmlformats.org/officeDocument/2006/relationships/image" Target="../media/image510.png"/><Relationship Id="rId212" Type="http://schemas.openxmlformats.org/officeDocument/2006/relationships/image" Target="../media/image412.png"/><Relationship Id="rId254" Type="http://schemas.openxmlformats.org/officeDocument/2006/relationships/image" Target="../media/image433.png"/><Relationship Id="rId49" Type="http://schemas.openxmlformats.org/officeDocument/2006/relationships/customXml" Target="../ink/ink347.xml"/><Relationship Id="rId114" Type="http://schemas.openxmlformats.org/officeDocument/2006/relationships/image" Target="../media/image363.png"/><Relationship Id="rId296" Type="http://schemas.openxmlformats.org/officeDocument/2006/relationships/image" Target="../media/image454.png"/><Relationship Id="rId461" Type="http://schemas.openxmlformats.org/officeDocument/2006/relationships/customXml" Target="../ink/ink553.xml"/><Relationship Id="rId60" Type="http://schemas.openxmlformats.org/officeDocument/2006/relationships/image" Target="../media/image336.png"/><Relationship Id="rId156" Type="http://schemas.openxmlformats.org/officeDocument/2006/relationships/image" Target="../media/image384.png"/><Relationship Id="rId198" Type="http://schemas.openxmlformats.org/officeDocument/2006/relationships/image" Target="../media/image405.png"/><Relationship Id="rId321" Type="http://schemas.openxmlformats.org/officeDocument/2006/relationships/customXml" Target="../ink/ink483.xml"/><Relationship Id="rId363" Type="http://schemas.openxmlformats.org/officeDocument/2006/relationships/customXml" Target="../ink/ink504.xml"/><Relationship Id="rId419" Type="http://schemas.openxmlformats.org/officeDocument/2006/relationships/customXml" Target="../ink/ink532.xml"/><Relationship Id="rId223" Type="http://schemas.openxmlformats.org/officeDocument/2006/relationships/customXml" Target="../ink/ink434.xml"/><Relationship Id="rId430" Type="http://schemas.openxmlformats.org/officeDocument/2006/relationships/image" Target="../media/image521.png"/><Relationship Id="rId18" Type="http://schemas.openxmlformats.org/officeDocument/2006/relationships/image" Target="../media/image315.png"/><Relationship Id="rId265" Type="http://schemas.openxmlformats.org/officeDocument/2006/relationships/customXml" Target="../ink/ink455.xml"/><Relationship Id="rId125" Type="http://schemas.openxmlformats.org/officeDocument/2006/relationships/customXml" Target="../ink/ink385.xml"/><Relationship Id="rId167" Type="http://schemas.openxmlformats.org/officeDocument/2006/relationships/customXml" Target="../ink/ink406.xml"/><Relationship Id="rId332" Type="http://schemas.openxmlformats.org/officeDocument/2006/relationships/image" Target="../media/image472.png"/><Relationship Id="rId374" Type="http://schemas.openxmlformats.org/officeDocument/2006/relationships/image" Target="../media/image493.png"/><Relationship Id="rId71" Type="http://schemas.openxmlformats.org/officeDocument/2006/relationships/customXml" Target="../ink/ink358.xml"/><Relationship Id="rId234" Type="http://schemas.openxmlformats.org/officeDocument/2006/relationships/image" Target="../media/image423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337.xml"/><Relationship Id="rId276" Type="http://schemas.openxmlformats.org/officeDocument/2006/relationships/image" Target="../media/image444.png"/><Relationship Id="rId441" Type="http://schemas.openxmlformats.org/officeDocument/2006/relationships/customXml" Target="../ink/ink543.xml"/><Relationship Id="rId40" Type="http://schemas.openxmlformats.org/officeDocument/2006/relationships/image" Target="../media/image326.png"/><Relationship Id="rId136" Type="http://schemas.openxmlformats.org/officeDocument/2006/relationships/image" Target="../media/image374.png"/><Relationship Id="rId178" Type="http://schemas.openxmlformats.org/officeDocument/2006/relationships/image" Target="../media/image395.png"/><Relationship Id="rId301" Type="http://schemas.openxmlformats.org/officeDocument/2006/relationships/customXml" Target="../ink/ink473.xml"/><Relationship Id="rId343" Type="http://schemas.openxmlformats.org/officeDocument/2006/relationships/customXml" Target="../ink/ink494.xml"/><Relationship Id="rId82" Type="http://schemas.openxmlformats.org/officeDocument/2006/relationships/image" Target="../media/image347.png"/><Relationship Id="rId203" Type="http://schemas.openxmlformats.org/officeDocument/2006/relationships/customXml" Target="../ink/ink424.xml"/><Relationship Id="rId385" Type="http://schemas.openxmlformats.org/officeDocument/2006/relationships/customXml" Target="../ink/ink515.xml"/><Relationship Id="rId19" Type="http://schemas.openxmlformats.org/officeDocument/2006/relationships/customXml" Target="../ink/ink332.xml"/><Relationship Id="rId224" Type="http://schemas.openxmlformats.org/officeDocument/2006/relationships/image" Target="../media/image418.png"/><Relationship Id="rId245" Type="http://schemas.openxmlformats.org/officeDocument/2006/relationships/customXml" Target="../ink/ink445.xml"/><Relationship Id="rId266" Type="http://schemas.openxmlformats.org/officeDocument/2006/relationships/image" Target="../media/image439.png"/><Relationship Id="rId287" Type="http://schemas.openxmlformats.org/officeDocument/2006/relationships/customXml" Target="../ink/ink466.xml"/><Relationship Id="rId410" Type="http://schemas.openxmlformats.org/officeDocument/2006/relationships/image" Target="../media/image511.png"/><Relationship Id="rId431" Type="http://schemas.openxmlformats.org/officeDocument/2006/relationships/customXml" Target="../ink/ink538.xml"/><Relationship Id="rId452" Type="http://schemas.openxmlformats.org/officeDocument/2006/relationships/image" Target="../media/image532.png"/><Relationship Id="rId30" Type="http://schemas.openxmlformats.org/officeDocument/2006/relationships/image" Target="../media/image321.png"/><Relationship Id="rId105" Type="http://schemas.openxmlformats.org/officeDocument/2006/relationships/customXml" Target="../ink/ink375.xml"/><Relationship Id="rId126" Type="http://schemas.openxmlformats.org/officeDocument/2006/relationships/image" Target="../media/image369.png"/><Relationship Id="rId147" Type="http://schemas.openxmlformats.org/officeDocument/2006/relationships/customXml" Target="../ink/ink396.xml"/><Relationship Id="rId168" Type="http://schemas.openxmlformats.org/officeDocument/2006/relationships/image" Target="../media/image390.png"/><Relationship Id="rId312" Type="http://schemas.openxmlformats.org/officeDocument/2006/relationships/image" Target="../media/image462.png"/><Relationship Id="rId333" Type="http://schemas.openxmlformats.org/officeDocument/2006/relationships/customXml" Target="../ink/ink489.xml"/><Relationship Id="rId354" Type="http://schemas.openxmlformats.org/officeDocument/2006/relationships/image" Target="../media/image483.png"/><Relationship Id="rId51" Type="http://schemas.openxmlformats.org/officeDocument/2006/relationships/customXml" Target="../ink/ink348.xml"/><Relationship Id="rId72" Type="http://schemas.openxmlformats.org/officeDocument/2006/relationships/image" Target="../media/image342.png"/><Relationship Id="rId93" Type="http://schemas.openxmlformats.org/officeDocument/2006/relationships/customXml" Target="../ink/ink369.xml"/><Relationship Id="rId189" Type="http://schemas.openxmlformats.org/officeDocument/2006/relationships/customXml" Target="../ink/ink417.xml"/><Relationship Id="rId375" Type="http://schemas.openxmlformats.org/officeDocument/2006/relationships/customXml" Target="../ink/ink510.xml"/><Relationship Id="rId396" Type="http://schemas.openxmlformats.org/officeDocument/2006/relationships/image" Target="../media/image504.png"/><Relationship Id="rId3" Type="http://schemas.openxmlformats.org/officeDocument/2006/relationships/customXml" Target="../ink/ink324.xml"/><Relationship Id="rId214" Type="http://schemas.openxmlformats.org/officeDocument/2006/relationships/image" Target="../media/image413.png"/><Relationship Id="rId235" Type="http://schemas.openxmlformats.org/officeDocument/2006/relationships/customXml" Target="../ink/ink440.xml"/><Relationship Id="rId256" Type="http://schemas.openxmlformats.org/officeDocument/2006/relationships/image" Target="../media/image434.png"/><Relationship Id="rId277" Type="http://schemas.openxmlformats.org/officeDocument/2006/relationships/customXml" Target="../ink/ink461.xml"/><Relationship Id="rId298" Type="http://schemas.openxmlformats.org/officeDocument/2006/relationships/image" Target="../media/image455.png"/><Relationship Id="rId400" Type="http://schemas.openxmlformats.org/officeDocument/2006/relationships/image" Target="../media/image506.png"/><Relationship Id="rId421" Type="http://schemas.openxmlformats.org/officeDocument/2006/relationships/customXml" Target="../ink/ink533.xml"/><Relationship Id="rId442" Type="http://schemas.openxmlformats.org/officeDocument/2006/relationships/image" Target="../media/image527.png"/><Relationship Id="rId463" Type="http://schemas.openxmlformats.org/officeDocument/2006/relationships/customXml" Target="../ink/ink554.xml"/><Relationship Id="rId116" Type="http://schemas.openxmlformats.org/officeDocument/2006/relationships/image" Target="../media/image364.png"/><Relationship Id="rId137" Type="http://schemas.openxmlformats.org/officeDocument/2006/relationships/customXml" Target="../ink/ink391.xml"/><Relationship Id="rId158" Type="http://schemas.openxmlformats.org/officeDocument/2006/relationships/image" Target="../media/image385.png"/><Relationship Id="rId302" Type="http://schemas.openxmlformats.org/officeDocument/2006/relationships/image" Target="../media/image457.png"/><Relationship Id="rId323" Type="http://schemas.openxmlformats.org/officeDocument/2006/relationships/customXml" Target="../ink/ink484.xml"/><Relationship Id="rId344" Type="http://schemas.openxmlformats.org/officeDocument/2006/relationships/image" Target="../media/image478.png"/><Relationship Id="rId20" Type="http://schemas.openxmlformats.org/officeDocument/2006/relationships/image" Target="../media/image316.png"/><Relationship Id="rId41" Type="http://schemas.openxmlformats.org/officeDocument/2006/relationships/customXml" Target="../ink/ink343.xml"/><Relationship Id="rId62" Type="http://schemas.openxmlformats.org/officeDocument/2006/relationships/image" Target="../media/image337.png"/><Relationship Id="rId83" Type="http://schemas.openxmlformats.org/officeDocument/2006/relationships/customXml" Target="../ink/ink364.xml"/><Relationship Id="rId179" Type="http://schemas.openxmlformats.org/officeDocument/2006/relationships/customXml" Target="../ink/ink412.xml"/><Relationship Id="rId365" Type="http://schemas.openxmlformats.org/officeDocument/2006/relationships/customXml" Target="../ink/ink505.xml"/><Relationship Id="rId386" Type="http://schemas.openxmlformats.org/officeDocument/2006/relationships/image" Target="../media/image499.png"/><Relationship Id="rId190" Type="http://schemas.openxmlformats.org/officeDocument/2006/relationships/image" Target="../media/image401.png"/><Relationship Id="rId204" Type="http://schemas.openxmlformats.org/officeDocument/2006/relationships/image" Target="../media/image408.png"/><Relationship Id="rId225" Type="http://schemas.openxmlformats.org/officeDocument/2006/relationships/customXml" Target="../ink/ink435.xml"/><Relationship Id="rId246" Type="http://schemas.openxmlformats.org/officeDocument/2006/relationships/image" Target="../media/image429.png"/><Relationship Id="rId267" Type="http://schemas.openxmlformats.org/officeDocument/2006/relationships/customXml" Target="../ink/ink456.xml"/><Relationship Id="rId288" Type="http://schemas.openxmlformats.org/officeDocument/2006/relationships/image" Target="../media/image450.png"/><Relationship Id="rId411" Type="http://schemas.openxmlformats.org/officeDocument/2006/relationships/customXml" Target="../ink/ink528.xml"/><Relationship Id="rId432" Type="http://schemas.openxmlformats.org/officeDocument/2006/relationships/image" Target="../media/image522.png"/><Relationship Id="rId453" Type="http://schemas.openxmlformats.org/officeDocument/2006/relationships/customXml" Target="../ink/ink549.xml"/><Relationship Id="rId106" Type="http://schemas.openxmlformats.org/officeDocument/2006/relationships/image" Target="../media/image359.png"/><Relationship Id="rId127" Type="http://schemas.openxmlformats.org/officeDocument/2006/relationships/customXml" Target="../ink/ink386.xml"/><Relationship Id="rId313" Type="http://schemas.openxmlformats.org/officeDocument/2006/relationships/customXml" Target="../ink/ink479.xml"/><Relationship Id="rId10" Type="http://schemas.openxmlformats.org/officeDocument/2006/relationships/image" Target="../media/image311.png"/><Relationship Id="rId31" Type="http://schemas.openxmlformats.org/officeDocument/2006/relationships/customXml" Target="../ink/ink338.xml"/><Relationship Id="rId52" Type="http://schemas.openxmlformats.org/officeDocument/2006/relationships/image" Target="../media/image332.png"/><Relationship Id="rId73" Type="http://schemas.openxmlformats.org/officeDocument/2006/relationships/customXml" Target="../ink/ink359.xml"/><Relationship Id="rId94" Type="http://schemas.openxmlformats.org/officeDocument/2006/relationships/image" Target="../media/image353.png"/><Relationship Id="rId148" Type="http://schemas.openxmlformats.org/officeDocument/2006/relationships/image" Target="../media/image380.png"/><Relationship Id="rId169" Type="http://schemas.openxmlformats.org/officeDocument/2006/relationships/customXml" Target="../ink/ink407.xml"/><Relationship Id="rId334" Type="http://schemas.openxmlformats.org/officeDocument/2006/relationships/image" Target="../media/image473.png"/><Relationship Id="rId355" Type="http://schemas.openxmlformats.org/officeDocument/2006/relationships/customXml" Target="../ink/ink500.xml"/><Relationship Id="rId376" Type="http://schemas.openxmlformats.org/officeDocument/2006/relationships/image" Target="../media/image494.png"/><Relationship Id="rId397" Type="http://schemas.openxmlformats.org/officeDocument/2006/relationships/customXml" Target="../ink/ink521.xml"/><Relationship Id="rId4" Type="http://schemas.openxmlformats.org/officeDocument/2006/relationships/image" Target="../media/image308.png"/><Relationship Id="rId180" Type="http://schemas.openxmlformats.org/officeDocument/2006/relationships/image" Target="../media/image396.png"/><Relationship Id="rId215" Type="http://schemas.openxmlformats.org/officeDocument/2006/relationships/customXml" Target="../ink/ink430.xml"/><Relationship Id="rId236" Type="http://schemas.openxmlformats.org/officeDocument/2006/relationships/image" Target="../media/image424.png"/><Relationship Id="rId257" Type="http://schemas.openxmlformats.org/officeDocument/2006/relationships/customXml" Target="../ink/ink451.xml"/><Relationship Id="rId278" Type="http://schemas.openxmlformats.org/officeDocument/2006/relationships/image" Target="../media/image445.png"/><Relationship Id="rId401" Type="http://schemas.openxmlformats.org/officeDocument/2006/relationships/customXml" Target="../ink/ink523.xml"/><Relationship Id="rId422" Type="http://schemas.openxmlformats.org/officeDocument/2006/relationships/image" Target="../media/image517.png"/><Relationship Id="rId443" Type="http://schemas.openxmlformats.org/officeDocument/2006/relationships/customXml" Target="../ink/ink544.xml"/><Relationship Id="rId464" Type="http://schemas.openxmlformats.org/officeDocument/2006/relationships/image" Target="../media/image538.png"/><Relationship Id="rId303" Type="http://schemas.openxmlformats.org/officeDocument/2006/relationships/customXml" Target="../ink/ink474.xml"/><Relationship Id="rId42" Type="http://schemas.openxmlformats.org/officeDocument/2006/relationships/image" Target="../media/image327.png"/><Relationship Id="rId84" Type="http://schemas.openxmlformats.org/officeDocument/2006/relationships/image" Target="../media/image348.png"/><Relationship Id="rId138" Type="http://schemas.openxmlformats.org/officeDocument/2006/relationships/image" Target="../media/image375.png"/><Relationship Id="rId345" Type="http://schemas.openxmlformats.org/officeDocument/2006/relationships/customXml" Target="../ink/ink495.xml"/><Relationship Id="rId387" Type="http://schemas.openxmlformats.org/officeDocument/2006/relationships/customXml" Target="../ink/ink516.xml"/><Relationship Id="rId191" Type="http://schemas.openxmlformats.org/officeDocument/2006/relationships/customXml" Target="../ink/ink418.xml"/><Relationship Id="rId205" Type="http://schemas.openxmlformats.org/officeDocument/2006/relationships/customXml" Target="../ink/ink425.xml"/><Relationship Id="rId247" Type="http://schemas.openxmlformats.org/officeDocument/2006/relationships/customXml" Target="../ink/ink446.xml"/><Relationship Id="rId412" Type="http://schemas.openxmlformats.org/officeDocument/2006/relationships/image" Target="../media/image512.png"/><Relationship Id="rId107" Type="http://schemas.openxmlformats.org/officeDocument/2006/relationships/customXml" Target="../ink/ink376.xml"/><Relationship Id="rId289" Type="http://schemas.openxmlformats.org/officeDocument/2006/relationships/customXml" Target="../ink/ink467.xml"/><Relationship Id="rId454" Type="http://schemas.openxmlformats.org/officeDocument/2006/relationships/image" Target="../media/image533.png"/><Relationship Id="rId11" Type="http://schemas.openxmlformats.org/officeDocument/2006/relationships/customXml" Target="../ink/ink328.xml"/><Relationship Id="rId53" Type="http://schemas.openxmlformats.org/officeDocument/2006/relationships/customXml" Target="../ink/ink349.xml"/><Relationship Id="rId149" Type="http://schemas.openxmlformats.org/officeDocument/2006/relationships/customXml" Target="../ink/ink397.xml"/><Relationship Id="rId314" Type="http://schemas.openxmlformats.org/officeDocument/2006/relationships/image" Target="../media/image463.png"/><Relationship Id="rId356" Type="http://schemas.openxmlformats.org/officeDocument/2006/relationships/image" Target="../media/image484.png"/><Relationship Id="rId398" Type="http://schemas.openxmlformats.org/officeDocument/2006/relationships/image" Target="../media/image505.png"/><Relationship Id="rId95" Type="http://schemas.openxmlformats.org/officeDocument/2006/relationships/customXml" Target="../ink/ink370.xml"/><Relationship Id="rId160" Type="http://schemas.openxmlformats.org/officeDocument/2006/relationships/image" Target="../media/image386.png"/><Relationship Id="rId216" Type="http://schemas.openxmlformats.org/officeDocument/2006/relationships/image" Target="../media/image414.png"/><Relationship Id="rId423" Type="http://schemas.openxmlformats.org/officeDocument/2006/relationships/customXml" Target="../ink/ink534.xml"/><Relationship Id="rId258" Type="http://schemas.openxmlformats.org/officeDocument/2006/relationships/image" Target="../media/image435.png"/><Relationship Id="rId465" Type="http://schemas.openxmlformats.org/officeDocument/2006/relationships/customXml" Target="../ink/ink555.xml"/><Relationship Id="rId22" Type="http://schemas.openxmlformats.org/officeDocument/2006/relationships/image" Target="../media/image317.png"/><Relationship Id="rId64" Type="http://schemas.openxmlformats.org/officeDocument/2006/relationships/image" Target="../media/image338.png"/><Relationship Id="rId118" Type="http://schemas.openxmlformats.org/officeDocument/2006/relationships/image" Target="../media/image365.png"/><Relationship Id="rId325" Type="http://schemas.openxmlformats.org/officeDocument/2006/relationships/customXml" Target="../ink/ink485.xml"/><Relationship Id="rId367" Type="http://schemas.openxmlformats.org/officeDocument/2006/relationships/customXml" Target="../ink/ink506.xml"/><Relationship Id="rId171" Type="http://schemas.openxmlformats.org/officeDocument/2006/relationships/customXml" Target="../ink/ink408.xml"/><Relationship Id="rId227" Type="http://schemas.openxmlformats.org/officeDocument/2006/relationships/customXml" Target="../ink/ink436.xml"/><Relationship Id="rId269" Type="http://schemas.openxmlformats.org/officeDocument/2006/relationships/customXml" Target="../ink/ink457.xml"/><Relationship Id="rId434" Type="http://schemas.openxmlformats.org/officeDocument/2006/relationships/image" Target="../media/image523.png"/><Relationship Id="rId33" Type="http://schemas.openxmlformats.org/officeDocument/2006/relationships/customXml" Target="../ink/ink339.xml"/><Relationship Id="rId129" Type="http://schemas.openxmlformats.org/officeDocument/2006/relationships/customXml" Target="../ink/ink387.xml"/><Relationship Id="rId280" Type="http://schemas.openxmlformats.org/officeDocument/2006/relationships/image" Target="../media/image446.png"/><Relationship Id="rId336" Type="http://schemas.openxmlformats.org/officeDocument/2006/relationships/image" Target="../media/image474.png"/><Relationship Id="rId75" Type="http://schemas.openxmlformats.org/officeDocument/2006/relationships/customXml" Target="../ink/ink360.xml"/><Relationship Id="rId140" Type="http://schemas.openxmlformats.org/officeDocument/2006/relationships/image" Target="../media/image376.png"/><Relationship Id="rId182" Type="http://schemas.openxmlformats.org/officeDocument/2006/relationships/image" Target="../media/image397.png"/><Relationship Id="rId378" Type="http://schemas.openxmlformats.org/officeDocument/2006/relationships/image" Target="../media/image495.png"/><Relationship Id="rId403" Type="http://schemas.openxmlformats.org/officeDocument/2006/relationships/customXml" Target="../ink/ink524.xml"/><Relationship Id="rId6" Type="http://schemas.openxmlformats.org/officeDocument/2006/relationships/image" Target="../media/image309.png"/><Relationship Id="rId238" Type="http://schemas.openxmlformats.org/officeDocument/2006/relationships/image" Target="../media/image425.png"/><Relationship Id="rId445" Type="http://schemas.openxmlformats.org/officeDocument/2006/relationships/customXml" Target="../ink/ink545.xml"/><Relationship Id="rId291" Type="http://schemas.openxmlformats.org/officeDocument/2006/relationships/customXml" Target="../ink/ink468.xml"/><Relationship Id="rId305" Type="http://schemas.openxmlformats.org/officeDocument/2006/relationships/customXml" Target="../ink/ink475.xml"/><Relationship Id="rId347" Type="http://schemas.openxmlformats.org/officeDocument/2006/relationships/customXml" Target="../ink/ink496.xml"/><Relationship Id="rId44" Type="http://schemas.openxmlformats.org/officeDocument/2006/relationships/image" Target="../media/image328.png"/><Relationship Id="rId86" Type="http://schemas.openxmlformats.org/officeDocument/2006/relationships/image" Target="../media/image349.png"/><Relationship Id="rId151" Type="http://schemas.openxmlformats.org/officeDocument/2006/relationships/customXml" Target="../ink/ink398.xml"/><Relationship Id="rId389" Type="http://schemas.openxmlformats.org/officeDocument/2006/relationships/customXml" Target="../ink/ink517.xml"/><Relationship Id="rId193" Type="http://schemas.openxmlformats.org/officeDocument/2006/relationships/customXml" Target="../ink/ink419.xml"/><Relationship Id="rId207" Type="http://schemas.openxmlformats.org/officeDocument/2006/relationships/customXml" Target="../ink/ink426.xml"/><Relationship Id="rId249" Type="http://schemas.openxmlformats.org/officeDocument/2006/relationships/customXml" Target="../ink/ink447.xml"/><Relationship Id="rId414" Type="http://schemas.openxmlformats.org/officeDocument/2006/relationships/image" Target="../media/image513.png"/><Relationship Id="rId456" Type="http://schemas.openxmlformats.org/officeDocument/2006/relationships/image" Target="../media/image534.png"/><Relationship Id="rId13" Type="http://schemas.openxmlformats.org/officeDocument/2006/relationships/customXml" Target="../ink/ink329.xml"/><Relationship Id="rId109" Type="http://schemas.openxmlformats.org/officeDocument/2006/relationships/customXml" Target="../ink/ink377.xml"/><Relationship Id="rId260" Type="http://schemas.openxmlformats.org/officeDocument/2006/relationships/image" Target="../media/image436.png"/><Relationship Id="rId316" Type="http://schemas.openxmlformats.org/officeDocument/2006/relationships/image" Target="../media/image464.png"/><Relationship Id="rId55" Type="http://schemas.openxmlformats.org/officeDocument/2006/relationships/customXml" Target="../ink/ink350.xml"/><Relationship Id="rId97" Type="http://schemas.openxmlformats.org/officeDocument/2006/relationships/customXml" Target="../ink/ink371.xml"/><Relationship Id="rId120" Type="http://schemas.openxmlformats.org/officeDocument/2006/relationships/image" Target="../media/image366.png"/><Relationship Id="rId358" Type="http://schemas.openxmlformats.org/officeDocument/2006/relationships/image" Target="../media/image485.png"/><Relationship Id="rId162" Type="http://schemas.openxmlformats.org/officeDocument/2006/relationships/image" Target="../media/image387.png"/><Relationship Id="rId218" Type="http://schemas.openxmlformats.org/officeDocument/2006/relationships/image" Target="../media/image415.png"/><Relationship Id="rId425" Type="http://schemas.openxmlformats.org/officeDocument/2006/relationships/customXml" Target="../ink/ink535.xml"/><Relationship Id="rId467" Type="http://schemas.openxmlformats.org/officeDocument/2006/relationships/customXml" Target="../ink/ink556.xml"/><Relationship Id="rId271" Type="http://schemas.openxmlformats.org/officeDocument/2006/relationships/customXml" Target="../ink/ink458.xml"/><Relationship Id="rId24" Type="http://schemas.openxmlformats.org/officeDocument/2006/relationships/image" Target="../media/image318.png"/><Relationship Id="rId66" Type="http://schemas.openxmlformats.org/officeDocument/2006/relationships/image" Target="../media/image339.png"/><Relationship Id="rId131" Type="http://schemas.openxmlformats.org/officeDocument/2006/relationships/customXml" Target="../ink/ink388.xml"/><Relationship Id="rId327" Type="http://schemas.openxmlformats.org/officeDocument/2006/relationships/customXml" Target="../ink/ink486.xml"/><Relationship Id="rId369" Type="http://schemas.openxmlformats.org/officeDocument/2006/relationships/customXml" Target="../ink/ink507.xml"/><Relationship Id="rId173" Type="http://schemas.openxmlformats.org/officeDocument/2006/relationships/customXml" Target="../ink/ink409.xml"/><Relationship Id="rId229" Type="http://schemas.openxmlformats.org/officeDocument/2006/relationships/customXml" Target="../ink/ink437.xml"/><Relationship Id="rId380" Type="http://schemas.openxmlformats.org/officeDocument/2006/relationships/image" Target="../media/image496.png"/><Relationship Id="rId436" Type="http://schemas.openxmlformats.org/officeDocument/2006/relationships/image" Target="../media/image524.png"/><Relationship Id="rId240" Type="http://schemas.openxmlformats.org/officeDocument/2006/relationships/image" Target="../media/image426.png"/><Relationship Id="rId35" Type="http://schemas.openxmlformats.org/officeDocument/2006/relationships/customXml" Target="../ink/ink340.xml"/><Relationship Id="rId77" Type="http://schemas.openxmlformats.org/officeDocument/2006/relationships/customXml" Target="../ink/ink361.xml"/><Relationship Id="rId100" Type="http://schemas.openxmlformats.org/officeDocument/2006/relationships/image" Target="../media/image356.png"/><Relationship Id="rId282" Type="http://schemas.openxmlformats.org/officeDocument/2006/relationships/image" Target="../media/image447.png"/><Relationship Id="rId338" Type="http://schemas.openxmlformats.org/officeDocument/2006/relationships/image" Target="../media/image475.png"/><Relationship Id="rId8" Type="http://schemas.openxmlformats.org/officeDocument/2006/relationships/image" Target="../media/image310.png"/><Relationship Id="rId142" Type="http://schemas.openxmlformats.org/officeDocument/2006/relationships/image" Target="../media/image377.png"/><Relationship Id="rId184" Type="http://schemas.openxmlformats.org/officeDocument/2006/relationships/image" Target="../media/image398.png"/><Relationship Id="rId391" Type="http://schemas.openxmlformats.org/officeDocument/2006/relationships/customXml" Target="../ink/ink518.xml"/><Relationship Id="rId405" Type="http://schemas.openxmlformats.org/officeDocument/2006/relationships/customXml" Target="../ink/ink525.xml"/><Relationship Id="rId447" Type="http://schemas.openxmlformats.org/officeDocument/2006/relationships/customXml" Target="../ink/ink546.xml"/><Relationship Id="rId251" Type="http://schemas.openxmlformats.org/officeDocument/2006/relationships/customXml" Target="../ink/ink448.xml"/><Relationship Id="rId46" Type="http://schemas.openxmlformats.org/officeDocument/2006/relationships/image" Target="../media/image329.png"/><Relationship Id="rId293" Type="http://schemas.openxmlformats.org/officeDocument/2006/relationships/customXml" Target="../ink/ink469.xml"/><Relationship Id="rId307" Type="http://schemas.openxmlformats.org/officeDocument/2006/relationships/customXml" Target="../ink/ink476.xml"/><Relationship Id="rId349" Type="http://schemas.openxmlformats.org/officeDocument/2006/relationships/customXml" Target="../ink/ink497.xml"/><Relationship Id="rId88" Type="http://schemas.openxmlformats.org/officeDocument/2006/relationships/image" Target="../media/image350.png"/><Relationship Id="rId111" Type="http://schemas.openxmlformats.org/officeDocument/2006/relationships/customXml" Target="../ink/ink378.xml"/><Relationship Id="rId153" Type="http://schemas.openxmlformats.org/officeDocument/2006/relationships/customXml" Target="../ink/ink399.xml"/><Relationship Id="rId195" Type="http://schemas.openxmlformats.org/officeDocument/2006/relationships/customXml" Target="../ink/ink420.xml"/><Relationship Id="rId209" Type="http://schemas.openxmlformats.org/officeDocument/2006/relationships/customXml" Target="../ink/ink427.xml"/><Relationship Id="rId360" Type="http://schemas.openxmlformats.org/officeDocument/2006/relationships/image" Target="../media/image486.png"/><Relationship Id="rId416" Type="http://schemas.openxmlformats.org/officeDocument/2006/relationships/image" Target="../media/image514.png"/><Relationship Id="rId220" Type="http://schemas.openxmlformats.org/officeDocument/2006/relationships/image" Target="../media/image416.png"/><Relationship Id="rId458" Type="http://schemas.openxmlformats.org/officeDocument/2006/relationships/image" Target="../media/image535.png"/><Relationship Id="rId15" Type="http://schemas.openxmlformats.org/officeDocument/2006/relationships/customXml" Target="../ink/ink330.xml"/><Relationship Id="rId57" Type="http://schemas.openxmlformats.org/officeDocument/2006/relationships/customXml" Target="../ink/ink351.xml"/><Relationship Id="rId262" Type="http://schemas.openxmlformats.org/officeDocument/2006/relationships/image" Target="../media/image437.png"/><Relationship Id="rId318" Type="http://schemas.openxmlformats.org/officeDocument/2006/relationships/image" Target="../media/image465.png"/><Relationship Id="rId99" Type="http://schemas.openxmlformats.org/officeDocument/2006/relationships/customXml" Target="../ink/ink372.xml"/><Relationship Id="rId122" Type="http://schemas.openxmlformats.org/officeDocument/2006/relationships/image" Target="../media/image367.png"/><Relationship Id="rId164" Type="http://schemas.openxmlformats.org/officeDocument/2006/relationships/image" Target="../media/image388.png"/><Relationship Id="rId371" Type="http://schemas.openxmlformats.org/officeDocument/2006/relationships/customXml" Target="../ink/ink508.xml"/><Relationship Id="rId427" Type="http://schemas.openxmlformats.org/officeDocument/2006/relationships/customXml" Target="../ink/ink536.xml"/><Relationship Id="rId469" Type="http://schemas.openxmlformats.org/officeDocument/2006/relationships/customXml" Target="../ink/ink557.xml"/><Relationship Id="rId26" Type="http://schemas.openxmlformats.org/officeDocument/2006/relationships/image" Target="../media/image319.png"/><Relationship Id="rId231" Type="http://schemas.openxmlformats.org/officeDocument/2006/relationships/customXml" Target="../ink/ink438.xml"/><Relationship Id="rId273" Type="http://schemas.openxmlformats.org/officeDocument/2006/relationships/customXml" Target="../ink/ink459.xml"/><Relationship Id="rId329" Type="http://schemas.openxmlformats.org/officeDocument/2006/relationships/customXml" Target="../ink/ink487.xml"/><Relationship Id="rId68" Type="http://schemas.openxmlformats.org/officeDocument/2006/relationships/image" Target="../media/image340.png"/><Relationship Id="rId133" Type="http://schemas.openxmlformats.org/officeDocument/2006/relationships/customXml" Target="../ink/ink389.xml"/><Relationship Id="rId175" Type="http://schemas.openxmlformats.org/officeDocument/2006/relationships/customXml" Target="../ink/ink410.xml"/><Relationship Id="rId340" Type="http://schemas.openxmlformats.org/officeDocument/2006/relationships/image" Target="../media/image476.png"/><Relationship Id="rId200" Type="http://schemas.openxmlformats.org/officeDocument/2006/relationships/image" Target="../media/image406.png"/><Relationship Id="rId382" Type="http://schemas.openxmlformats.org/officeDocument/2006/relationships/image" Target="../media/image497.png"/><Relationship Id="rId438" Type="http://schemas.openxmlformats.org/officeDocument/2006/relationships/image" Target="../media/image525.png"/><Relationship Id="rId242" Type="http://schemas.openxmlformats.org/officeDocument/2006/relationships/image" Target="../media/image427.png"/><Relationship Id="rId284" Type="http://schemas.openxmlformats.org/officeDocument/2006/relationships/image" Target="../media/image448.png"/><Relationship Id="rId37" Type="http://schemas.openxmlformats.org/officeDocument/2006/relationships/customXml" Target="../ink/ink341.xml"/><Relationship Id="rId79" Type="http://schemas.openxmlformats.org/officeDocument/2006/relationships/customXml" Target="../ink/ink362.xml"/><Relationship Id="rId102" Type="http://schemas.openxmlformats.org/officeDocument/2006/relationships/image" Target="../media/image357.png"/><Relationship Id="rId144" Type="http://schemas.openxmlformats.org/officeDocument/2006/relationships/image" Target="../media/image378.png"/><Relationship Id="rId90" Type="http://schemas.openxmlformats.org/officeDocument/2006/relationships/image" Target="../media/image351.png"/><Relationship Id="rId186" Type="http://schemas.openxmlformats.org/officeDocument/2006/relationships/image" Target="../media/image399.png"/><Relationship Id="rId351" Type="http://schemas.openxmlformats.org/officeDocument/2006/relationships/customXml" Target="../ink/ink498.xml"/><Relationship Id="rId393" Type="http://schemas.openxmlformats.org/officeDocument/2006/relationships/customXml" Target="../ink/ink519.xml"/><Relationship Id="rId407" Type="http://schemas.openxmlformats.org/officeDocument/2006/relationships/customXml" Target="../ink/ink526.xml"/><Relationship Id="rId449" Type="http://schemas.openxmlformats.org/officeDocument/2006/relationships/customXml" Target="../ink/ink547.xml"/><Relationship Id="rId211" Type="http://schemas.openxmlformats.org/officeDocument/2006/relationships/customXml" Target="../ink/ink428.xml"/><Relationship Id="rId253" Type="http://schemas.openxmlformats.org/officeDocument/2006/relationships/customXml" Target="../ink/ink449.xml"/><Relationship Id="rId295" Type="http://schemas.openxmlformats.org/officeDocument/2006/relationships/customXml" Target="../ink/ink470.xml"/><Relationship Id="rId309" Type="http://schemas.openxmlformats.org/officeDocument/2006/relationships/customXml" Target="../ink/ink477.xml"/><Relationship Id="rId460" Type="http://schemas.openxmlformats.org/officeDocument/2006/relationships/image" Target="../media/image536.png"/><Relationship Id="rId48" Type="http://schemas.openxmlformats.org/officeDocument/2006/relationships/image" Target="../media/image330.png"/><Relationship Id="rId113" Type="http://schemas.openxmlformats.org/officeDocument/2006/relationships/customXml" Target="../ink/ink379.xml"/><Relationship Id="rId320" Type="http://schemas.openxmlformats.org/officeDocument/2006/relationships/image" Target="../media/image466.png"/><Relationship Id="rId155" Type="http://schemas.openxmlformats.org/officeDocument/2006/relationships/customXml" Target="../ink/ink400.xml"/><Relationship Id="rId197" Type="http://schemas.openxmlformats.org/officeDocument/2006/relationships/customXml" Target="../ink/ink421.xml"/><Relationship Id="rId362" Type="http://schemas.openxmlformats.org/officeDocument/2006/relationships/image" Target="../media/image487.png"/><Relationship Id="rId418" Type="http://schemas.openxmlformats.org/officeDocument/2006/relationships/image" Target="../media/image515.png"/><Relationship Id="rId222" Type="http://schemas.openxmlformats.org/officeDocument/2006/relationships/image" Target="../media/image417.png"/><Relationship Id="rId264" Type="http://schemas.openxmlformats.org/officeDocument/2006/relationships/image" Target="../media/image438.png"/><Relationship Id="rId17" Type="http://schemas.openxmlformats.org/officeDocument/2006/relationships/customXml" Target="../ink/ink331.xml"/><Relationship Id="rId59" Type="http://schemas.openxmlformats.org/officeDocument/2006/relationships/customXml" Target="../ink/ink352.xml"/><Relationship Id="rId124" Type="http://schemas.openxmlformats.org/officeDocument/2006/relationships/image" Target="../media/image368.png"/><Relationship Id="rId70" Type="http://schemas.openxmlformats.org/officeDocument/2006/relationships/image" Target="../media/image341.png"/><Relationship Id="rId166" Type="http://schemas.openxmlformats.org/officeDocument/2006/relationships/image" Target="../media/image389.png"/><Relationship Id="rId331" Type="http://schemas.openxmlformats.org/officeDocument/2006/relationships/customXml" Target="../ink/ink488.xml"/><Relationship Id="rId373" Type="http://schemas.openxmlformats.org/officeDocument/2006/relationships/customXml" Target="../ink/ink509.xml"/><Relationship Id="rId429" Type="http://schemas.openxmlformats.org/officeDocument/2006/relationships/customXml" Target="../ink/ink537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439.xml"/><Relationship Id="rId440" Type="http://schemas.openxmlformats.org/officeDocument/2006/relationships/image" Target="../media/image526.png"/><Relationship Id="rId28" Type="http://schemas.openxmlformats.org/officeDocument/2006/relationships/image" Target="../media/image320.png"/><Relationship Id="rId275" Type="http://schemas.openxmlformats.org/officeDocument/2006/relationships/customXml" Target="../ink/ink460.xml"/><Relationship Id="rId300" Type="http://schemas.openxmlformats.org/officeDocument/2006/relationships/image" Target="../media/image456.png"/><Relationship Id="rId81" Type="http://schemas.openxmlformats.org/officeDocument/2006/relationships/customXml" Target="../ink/ink363.xml"/><Relationship Id="rId135" Type="http://schemas.openxmlformats.org/officeDocument/2006/relationships/customXml" Target="../ink/ink390.xml"/><Relationship Id="rId177" Type="http://schemas.openxmlformats.org/officeDocument/2006/relationships/customXml" Target="../ink/ink411.xml"/><Relationship Id="rId342" Type="http://schemas.openxmlformats.org/officeDocument/2006/relationships/image" Target="../media/image477.png"/><Relationship Id="rId384" Type="http://schemas.openxmlformats.org/officeDocument/2006/relationships/image" Target="../media/image498.png"/><Relationship Id="rId202" Type="http://schemas.openxmlformats.org/officeDocument/2006/relationships/image" Target="../media/image407.png"/><Relationship Id="rId244" Type="http://schemas.openxmlformats.org/officeDocument/2006/relationships/image" Target="../media/image428.png"/><Relationship Id="rId39" Type="http://schemas.openxmlformats.org/officeDocument/2006/relationships/customXml" Target="../ink/ink342.xml"/><Relationship Id="rId286" Type="http://schemas.openxmlformats.org/officeDocument/2006/relationships/image" Target="../media/image449.png"/><Relationship Id="rId451" Type="http://schemas.openxmlformats.org/officeDocument/2006/relationships/customXml" Target="../ink/ink548.xml"/><Relationship Id="rId50" Type="http://schemas.openxmlformats.org/officeDocument/2006/relationships/image" Target="../media/image331.png"/><Relationship Id="rId104" Type="http://schemas.openxmlformats.org/officeDocument/2006/relationships/image" Target="../media/image358.png"/><Relationship Id="rId146" Type="http://schemas.openxmlformats.org/officeDocument/2006/relationships/image" Target="../media/image379.png"/><Relationship Id="rId188" Type="http://schemas.openxmlformats.org/officeDocument/2006/relationships/image" Target="../media/image400.png"/><Relationship Id="rId311" Type="http://schemas.openxmlformats.org/officeDocument/2006/relationships/customXml" Target="../ink/ink478.xml"/><Relationship Id="rId353" Type="http://schemas.openxmlformats.org/officeDocument/2006/relationships/customXml" Target="../ink/ink499.xml"/><Relationship Id="rId395" Type="http://schemas.openxmlformats.org/officeDocument/2006/relationships/customXml" Target="../ink/ink520.xml"/><Relationship Id="rId409" Type="http://schemas.openxmlformats.org/officeDocument/2006/relationships/customXml" Target="../ink/ink527.xml"/><Relationship Id="rId92" Type="http://schemas.openxmlformats.org/officeDocument/2006/relationships/image" Target="../media/image352.png"/><Relationship Id="rId213" Type="http://schemas.openxmlformats.org/officeDocument/2006/relationships/customXml" Target="../ink/ink429.xml"/><Relationship Id="rId420" Type="http://schemas.openxmlformats.org/officeDocument/2006/relationships/image" Target="../media/image516.png"/><Relationship Id="rId255" Type="http://schemas.openxmlformats.org/officeDocument/2006/relationships/customXml" Target="../ink/ink450.xml"/><Relationship Id="rId297" Type="http://schemas.openxmlformats.org/officeDocument/2006/relationships/customXml" Target="../ink/ink471.xml"/><Relationship Id="rId462" Type="http://schemas.openxmlformats.org/officeDocument/2006/relationships/image" Target="../media/image537.png"/><Relationship Id="rId115" Type="http://schemas.openxmlformats.org/officeDocument/2006/relationships/customXml" Target="../ink/ink380.xml"/><Relationship Id="rId157" Type="http://schemas.openxmlformats.org/officeDocument/2006/relationships/customXml" Target="../ink/ink401.xml"/><Relationship Id="rId322" Type="http://schemas.openxmlformats.org/officeDocument/2006/relationships/image" Target="../media/image467.png"/><Relationship Id="rId364" Type="http://schemas.openxmlformats.org/officeDocument/2006/relationships/image" Target="../media/image488.png"/><Relationship Id="rId61" Type="http://schemas.openxmlformats.org/officeDocument/2006/relationships/customXml" Target="../ink/ink353.xml"/><Relationship Id="rId199" Type="http://schemas.openxmlformats.org/officeDocument/2006/relationships/customXml" Target="../ink/ink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713097" y="1472389"/>
            <a:ext cx="8869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in </a:t>
            </a:r>
            <a:r>
              <a:rPr lang="sv-SE" sz="48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unsupervised</a:t>
            </a:r>
            <a:r>
              <a:rPr lang="sv-SE" sz="48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48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learning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you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find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groups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of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similar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characteristics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and </a:t>
            </a:r>
            <a:r>
              <a:rPr lang="sv-SE" sz="48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cluster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them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together</a:t>
            </a:r>
            <a:endParaRPr lang="sv-SE" sz="4800" b="1" dirty="0">
              <a:solidFill>
                <a:schemeClr val="accent1">
                  <a:lumMod val="75000"/>
                </a:schemeClr>
              </a:solidFill>
              <a:latin typeface="Avenir Heavy" panose="02000503020000020003" pitchFamily="2" charset="0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F0735ED-7B88-6C41-A8A7-290ACC21DFC4}"/>
              </a:ext>
            </a:extLst>
          </p:cNvPr>
          <p:cNvSpPr txBox="1"/>
          <p:nvPr/>
        </p:nvSpPr>
        <p:spPr>
          <a:xfrm>
            <a:off x="713097" y="973879"/>
            <a:ext cx="200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kokchun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giang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pic>
        <p:nvPicPr>
          <p:cNvPr id="2" name="Picture 2" descr="Generated by DALL·E">
            <a:extLst>
              <a:ext uri="{FF2B5EF4-FFF2-40B4-BE49-F238E27FC236}">
                <a16:creationId xmlns:a16="http://schemas.microsoft.com/office/drawing/2014/main" id="{3993C5AB-35A5-383A-B3A3-C9723AA93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602" y="3042049"/>
            <a:ext cx="3545910" cy="354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1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628031" y="520578"/>
            <a:ext cx="106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when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there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is no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label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you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can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cluster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the data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points</a:t>
            </a:r>
            <a:endParaRPr lang="sv-SE" sz="3200" b="1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cxnSp>
        <p:nvCxnSpPr>
          <p:cNvPr id="392" name="Rak 391">
            <a:extLst>
              <a:ext uri="{FF2B5EF4-FFF2-40B4-BE49-F238E27FC236}">
                <a16:creationId xmlns:a16="http://schemas.microsoft.com/office/drawing/2014/main" id="{B2E2E143-5B8D-F970-4683-CE044061BD33}"/>
              </a:ext>
            </a:extLst>
          </p:cNvPr>
          <p:cNvCxnSpPr>
            <a:cxnSpLocks/>
          </p:cNvCxnSpPr>
          <p:nvPr/>
        </p:nvCxnSpPr>
        <p:spPr>
          <a:xfrm>
            <a:off x="3928871" y="163099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ak 1">
            <a:extLst>
              <a:ext uri="{FF2B5EF4-FFF2-40B4-BE49-F238E27FC236}">
                <a16:creationId xmlns:a16="http://schemas.microsoft.com/office/drawing/2014/main" id="{09C5C255-EBFE-9512-7876-1C3FD6CC2027}"/>
              </a:ext>
            </a:extLst>
          </p:cNvPr>
          <p:cNvCxnSpPr>
            <a:cxnSpLocks/>
          </p:cNvCxnSpPr>
          <p:nvPr/>
        </p:nvCxnSpPr>
        <p:spPr>
          <a:xfrm>
            <a:off x="8099143" y="163099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 44">
            <a:extLst>
              <a:ext uri="{FF2B5EF4-FFF2-40B4-BE49-F238E27FC236}">
                <a16:creationId xmlns:a16="http://schemas.microsoft.com/office/drawing/2014/main" id="{003A8373-EB33-2A1F-B6D6-00D565253596}"/>
              </a:ext>
            </a:extLst>
          </p:cNvPr>
          <p:cNvGrpSpPr/>
          <p:nvPr/>
        </p:nvGrpSpPr>
        <p:grpSpPr>
          <a:xfrm>
            <a:off x="745885" y="1766347"/>
            <a:ext cx="2029680" cy="1166400"/>
            <a:chOff x="745885" y="1766347"/>
            <a:chExt cx="2029680" cy="1166400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071B9E1-D2E1-4CE1-CA19-55ECE9EBF2F5}"/>
                </a:ext>
              </a:extLst>
            </p:cNvPr>
            <p:cNvGrpSpPr/>
            <p:nvPr/>
          </p:nvGrpSpPr>
          <p:grpSpPr>
            <a:xfrm>
              <a:off x="749845" y="1766347"/>
              <a:ext cx="2025720" cy="572400"/>
              <a:chOff x="749845" y="1766347"/>
              <a:chExt cx="2025720" cy="572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3" name="Pennanteckning 2">
                    <a:extLst>
                      <a:ext uri="{FF2B5EF4-FFF2-40B4-BE49-F238E27FC236}">
                        <a16:creationId xmlns:a16="http://schemas.microsoft.com/office/drawing/2014/main" id="{741DC212-AB75-2C23-655E-EDD4C3787F75}"/>
                      </a:ext>
                    </a:extLst>
                  </p14:cNvPr>
                  <p14:cNvContentPartPr/>
                  <p14:nvPr/>
                </p14:nvContentPartPr>
                <p14:xfrm>
                  <a:off x="749845" y="1834747"/>
                  <a:ext cx="384120" cy="197280"/>
                </p14:xfrm>
              </p:contentPart>
            </mc:Choice>
            <mc:Fallback xmlns="">
              <p:pic>
                <p:nvPicPr>
                  <p:cNvPr id="3" name="Pennanteckning 2">
                    <a:extLst>
                      <a:ext uri="{FF2B5EF4-FFF2-40B4-BE49-F238E27FC236}">
                        <a16:creationId xmlns:a16="http://schemas.microsoft.com/office/drawing/2014/main" id="{741DC212-AB75-2C23-655E-EDD4C3787F7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4725" y="1819627"/>
                    <a:ext cx="41472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Pennanteckning 3">
                    <a:extLst>
                      <a:ext uri="{FF2B5EF4-FFF2-40B4-BE49-F238E27FC236}">
                        <a16:creationId xmlns:a16="http://schemas.microsoft.com/office/drawing/2014/main" id="{75EA4B26-7079-303C-84B5-1885F6E38808}"/>
                      </a:ext>
                    </a:extLst>
                  </p14:cNvPr>
                  <p14:cNvContentPartPr/>
                  <p14:nvPr/>
                </p14:nvContentPartPr>
                <p14:xfrm>
                  <a:off x="1151245" y="1939867"/>
                  <a:ext cx="47160" cy="116280"/>
                </p14:xfrm>
              </p:contentPart>
            </mc:Choice>
            <mc:Fallback xmlns="">
              <p:pic>
                <p:nvPicPr>
                  <p:cNvPr id="4" name="Pennanteckning 3">
                    <a:extLst>
                      <a:ext uri="{FF2B5EF4-FFF2-40B4-BE49-F238E27FC236}">
                        <a16:creationId xmlns:a16="http://schemas.microsoft.com/office/drawing/2014/main" id="{75EA4B26-7079-303C-84B5-1885F6E3880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36125" y="1924747"/>
                    <a:ext cx="7776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Pennanteckning 4">
                    <a:extLst>
                      <a:ext uri="{FF2B5EF4-FFF2-40B4-BE49-F238E27FC236}">
                        <a16:creationId xmlns:a16="http://schemas.microsoft.com/office/drawing/2014/main" id="{65CE5D47-12F8-67C4-44F9-D1FA1CACB151}"/>
                      </a:ext>
                    </a:extLst>
                  </p14:cNvPr>
                  <p14:cNvContentPartPr/>
                  <p14:nvPr/>
                </p14:nvContentPartPr>
                <p14:xfrm>
                  <a:off x="1253485" y="1972987"/>
                  <a:ext cx="186480" cy="365760"/>
                </p14:xfrm>
              </p:contentPart>
            </mc:Choice>
            <mc:Fallback xmlns="">
              <p:pic>
                <p:nvPicPr>
                  <p:cNvPr id="5" name="Pennanteckning 4">
                    <a:extLst>
                      <a:ext uri="{FF2B5EF4-FFF2-40B4-BE49-F238E27FC236}">
                        <a16:creationId xmlns:a16="http://schemas.microsoft.com/office/drawing/2014/main" id="{65CE5D47-12F8-67C4-44F9-D1FA1CACB1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38365" y="1957867"/>
                    <a:ext cx="217080" cy="39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Pennanteckning 5">
                    <a:extLst>
                      <a:ext uri="{FF2B5EF4-FFF2-40B4-BE49-F238E27FC236}">
                        <a16:creationId xmlns:a16="http://schemas.microsoft.com/office/drawing/2014/main" id="{BC73ED61-1AD5-22D8-C215-4673F620C111}"/>
                      </a:ext>
                    </a:extLst>
                  </p14:cNvPr>
                  <p14:cNvContentPartPr/>
                  <p14:nvPr/>
                </p14:nvContentPartPr>
                <p14:xfrm>
                  <a:off x="1418005" y="1972627"/>
                  <a:ext cx="84240" cy="108720"/>
                </p14:xfrm>
              </p:contentPart>
            </mc:Choice>
            <mc:Fallback xmlns="">
              <p:pic>
                <p:nvPicPr>
                  <p:cNvPr id="6" name="Pennanteckning 5">
                    <a:extLst>
                      <a:ext uri="{FF2B5EF4-FFF2-40B4-BE49-F238E27FC236}">
                        <a16:creationId xmlns:a16="http://schemas.microsoft.com/office/drawing/2014/main" id="{BC73ED61-1AD5-22D8-C215-4673F620C11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402885" y="1957507"/>
                    <a:ext cx="11484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" name="Pennanteckning 6">
                    <a:extLst>
                      <a:ext uri="{FF2B5EF4-FFF2-40B4-BE49-F238E27FC236}">
                        <a16:creationId xmlns:a16="http://schemas.microsoft.com/office/drawing/2014/main" id="{966B5562-F2BC-7600-AD12-BC1F78C7824C}"/>
                      </a:ext>
                    </a:extLst>
                  </p14:cNvPr>
                  <p14:cNvContentPartPr/>
                  <p14:nvPr/>
                </p14:nvContentPartPr>
                <p14:xfrm>
                  <a:off x="1576045" y="1954627"/>
                  <a:ext cx="252720" cy="150480"/>
                </p14:xfrm>
              </p:contentPart>
            </mc:Choice>
            <mc:Fallback xmlns="">
              <p:pic>
                <p:nvPicPr>
                  <p:cNvPr id="7" name="Pennanteckning 6">
                    <a:extLst>
                      <a:ext uri="{FF2B5EF4-FFF2-40B4-BE49-F238E27FC236}">
                        <a16:creationId xmlns:a16="http://schemas.microsoft.com/office/drawing/2014/main" id="{966B5562-F2BC-7600-AD12-BC1F78C7824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560925" y="1939147"/>
                    <a:ext cx="28332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Pennanteckning 7">
                    <a:extLst>
                      <a:ext uri="{FF2B5EF4-FFF2-40B4-BE49-F238E27FC236}">
                        <a16:creationId xmlns:a16="http://schemas.microsoft.com/office/drawing/2014/main" id="{640BA893-3123-003D-0C03-94F75481B325}"/>
                      </a:ext>
                    </a:extLst>
                  </p14:cNvPr>
                  <p14:cNvContentPartPr/>
                  <p14:nvPr/>
                </p14:nvContentPartPr>
                <p14:xfrm>
                  <a:off x="1866205" y="1833667"/>
                  <a:ext cx="665640" cy="196200"/>
                </p14:xfrm>
              </p:contentPart>
            </mc:Choice>
            <mc:Fallback xmlns="">
              <p:pic>
                <p:nvPicPr>
                  <p:cNvPr id="8" name="Pennanteckning 7">
                    <a:extLst>
                      <a:ext uri="{FF2B5EF4-FFF2-40B4-BE49-F238E27FC236}">
                        <a16:creationId xmlns:a16="http://schemas.microsoft.com/office/drawing/2014/main" id="{640BA893-3123-003D-0C03-94F75481B32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851085" y="1818547"/>
                    <a:ext cx="696240" cy="22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Pennanteckning 8">
                    <a:extLst>
                      <a:ext uri="{FF2B5EF4-FFF2-40B4-BE49-F238E27FC236}">
                        <a16:creationId xmlns:a16="http://schemas.microsoft.com/office/drawing/2014/main" id="{7DF044E3-0DB9-45C5-B08A-2FDF58E82807}"/>
                      </a:ext>
                    </a:extLst>
                  </p14:cNvPr>
                  <p14:cNvContentPartPr/>
                  <p14:nvPr/>
                </p14:nvContentPartPr>
                <p14:xfrm>
                  <a:off x="2555965" y="1766347"/>
                  <a:ext cx="219600" cy="357840"/>
                </p14:xfrm>
              </p:contentPart>
            </mc:Choice>
            <mc:Fallback xmlns="">
              <p:pic>
                <p:nvPicPr>
                  <p:cNvPr id="9" name="Pennanteckning 8">
                    <a:extLst>
                      <a:ext uri="{FF2B5EF4-FFF2-40B4-BE49-F238E27FC236}">
                        <a16:creationId xmlns:a16="http://schemas.microsoft.com/office/drawing/2014/main" id="{7DF044E3-0DB9-45C5-B08A-2FDF58E8280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540845" y="1751227"/>
                    <a:ext cx="250200" cy="388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id="{18B9D26B-4102-263B-C54E-94884F19FDCE}"/>
                </a:ext>
              </a:extLst>
            </p:cNvPr>
            <p:cNvGrpSpPr/>
            <p:nvPr/>
          </p:nvGrpSpPr>
          <p:grpSpPr>
            <a:xfrm>
              <a:off x="745885" y="2400667"/>
              <a:ext cx="1122840" cy="532080"/>
              <a:chOff x="745885" y="2400667"/>
              <a:chExt cx="1122840" cy="53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" name="Pennanteckning 10">
                    <a:extLst>
                      <a:ext uri="{FF2B5EF4-FFF2-40B4-BE49-F238E27FC236}">
                        <a16:creationId xmlns:a16="http://schemas.microsoft.com/office/drawing/2014/main" id="{53ABF96E-AFC8-CF1E-0F4E-243EF06EF589}"/>
                      </a:ext>
                    </a:extLst>
                  </p14:cNvPr>
                  <p14:cNvContentPartPr/>
                  <p14:nvPr/>
                </p14:nvContentPartPr>
                <p14:xfrm>
                  <a:off x="745885" y="2400667"/>
                  <a:ext cx="142560" cy="284760"/>
                </p14:xfrm>
              </p:contentPart>
            </mc:Choice>
            <mc:Fallback xmlns="">
              <p:pic>
                <p:nvPicPr>
                  <p:cNvPr id="11" name="Pennanteckning 10">
                    <a:extLst>
                      <a:ext uri="{FF2B5EF4-FFF2-40B4-BE49-F238E27FC236}">
                        <a16:creationId xmlns:a16="http://schemas.microsoft.com/office/drawing/2014/main" id="{53ABF96E-AFC8-CF1E-0F4E-243EF06EF58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30765" y="2385547"/>
                    <a:ext cx="17316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2" name="Pennanteckning 11">
                    <a:extLst>
                      <a:ext uri="{FF2B5EF4-FFF2-40B4-BE49-F238E27FC236}">
                        <a16:creationId xmlns:a16="http://schemas.microsoft.com/office/drawing/2014/main" id="{2AEABDD2-9AB6-B75B-978E-42D7FBCD4E40}"/>
                      </a:ext>
                    </a:extLst>
                  </p14:cNvPr>
                  <p14:cNvContentPartPr/>
                  <p14:nvPr/>
                </p14:nvContentPartPr>
                <p14:xfrm>
                  <a:off x="960085" y="2566267"/>
                  <a:ext cx="155160" cy="109440"/>
                </p14:xfrm>
              </p:contentPart>
            </mc:Choice>
            <mc:Fallback xmlns="">
              <p:pic>
                <p:nvPicPr>
                  <p:cNvPr id="12" name="Pennanteckning 11">
                    <a:extLst>
                      <a:ext uri="{FF2B5EF4-FFF2-40B4-BE49-F238E27FC236}">
                        <a16:creationId xmlns:a16="http://schemas.microsoft.com/office/drawing/2014/main" id="{2AEABDD2-9AB6-B75B-978E-42D7FBCD4E4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944965" y="2551147"/>
                    <a:ext cx="18576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" name="Pennanteckning 12">
                    <a:extLst>
                      <a:ext uri="{FF2B5EF4-FFF2-40B4-BE49-F238E27FC236}">
                        <a16:creationId xmlns:a16="http://schemas.microsoft.com/office/drawing/2014/main" id="{03901553-8BEC-8C5E-80CE-6B2D4944AFC4}"/>
                      </a:ext>
                    </a:extLst>
                  </p14:cNvPr>
                  <p14:cNvContentPartPr/>
                  <p14:nvPr/>
                </p14:nvContentPartPr>
                <p14:xfrm>
                  <a:off x="1180405" y="2564467"/>
                  <a:ext cx="248760" cy="110520"/>
                </p14:xfrm>
              </p:contentPart>
            </mc:Choice>
            <mc:Fallback xmlns="">
              <p:pic>
                <p:nvPicPr>
                  <p:cNvPr id="13" name="Pennanteckning 12">
                    <a:extLst>
                      <a:ext uri="{FF2B5EF4-FFF2-40B4-BE49-F238E27FC236}">
                        <a16:creationId xmlns:a16="http://schemas.microsoft.com/office/drawing/2014/main" id="{03901553-8BEC-8C5E-80CE-6B2D4944AFC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165285" y="2549347"/>
                    <a:ext cx="27936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4" name="Pennanteckning 13">
                    <a:extLst>
                      <a:ext uri="{FF2B5EF4-FFF2-40B4-BE49-F238E27FC236}">
                        <a16:creationId xmlns:a16="http://schemas.microsoft.com/office/drawing/2014/main" id="{BBA79A06-B3C6-ABD4-C331-3D104184BC65}"/>
                      </a:ext>
                    </a:extLst>
                  </p14:cNvPr>
                  <p14:cNvContentPartPr/>
                  <p14:nvPr/>
                </p14:nvContentPartPr>
                <p14:xfrm>
                  <a:off x="1466965" y="2618107"/>
                  <a:ext cx="401760" cy="314640"/>
                </p14:xfrm>
              </p:contentPart>
            </mc:Choice>
            <mc:Fallback xmlns="">
              <p:pic>
                <p:nvPicPr>
                  <p:cNvPr id="14" name="Pennanteckning 13">
                    <a:extLst>
                      <a:ext uri="{FF2B5EF4-FFF2-40B4-BE49-F238E27FC236}">
                        <a16:creationId xmlns:a16="http://schemas.microsoft.com/office/drawing/2014/main" id="{BBA79A06-B3C6-ABD4-C331-3D104184BC6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451485" y="2602627"/>
                    <a:ext cx="432360" cy="34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06E64745-E994-1027-70BB-814962E56FC6}"/>
                      </a:ext>
                    </a:extLst>
                  </p14:cNvPr>
                  <p14:cNvContentPartPr/>
                  <p14:nvPr/>
                </p14:nvContentPartPr>
                <p14:xfrm>
                  <a:off x="1654885" y="2479507"/>
                  <a:ext cx="11160" cy="7200"/>
                </p14:xfrm>
              </p:contentPart>
            </mc:Choice>
            <mc:Fallback xmlns=""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06E64745-E994-1027-70BB-814962E56FC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639765" y="2464387"/>
                    <a:ext cx="4140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6" name="Grupp 45">
            <a:extLst>
              <a:ext uri="{FF2B5EF4-FFF2-40B4-BE49-F238E27FC236}">
                <a16:creationId xmlns:a16="http://schemas.microsoft.com/office/drawing/2014/main" id="{7239E9FD-3C69-ABB2-0332-25D9304015DA}"/>
              </a:ext>
            </a:extLst>
          </p:cNvPr>
          <p:cNvGrpSpPr/>
          <p:nvPr/>
        </p:nvGrpSpPr>
        <p:grpSpPr>
          <a:xfrm>
            <a:off x="724645" y="2564467"/>
            <a:ext cx="2536200" cy="1019880"/>
            <a:chOff x="724645" y="2564467"/>
            <a:chExt cx="2536200" cy="1019880"/>
          </a:xfrm>
        </p:grpSpPr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4BE99133-501F-FBE5-30B0-C5865219D6FC}"/>
                </a:ext>
              </a:extLst>
            </p:cNvPr>
            <p:cNvGrpSpPr/>
            <p:nvPr/>
          </p:nvGrpSpPr>
          <p:grpSpPr>
            <a:xfrm>
              <a:off x="2180845" y="2564467"/>
              <a:ext cx="1080000" cy="191160"/>
              <a:chOff x="2180845" y="2564467"/>
              <a:chExt cx="1080000" cy="19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7" name="Pennanteckning 16">
                    <a:extLst>
                      <a:ext uri="{FF2B5EF4-FFF2-40B4-BE49-F238E27FC236}">
                        <a16:creationId xmlns:a16="http://schemas.microsoft.com/office/drawing/2014/main" id="{B3684C6F-41D7-E5BB-D339-26886A21C80F}"/>
                      </a:ext>
                    </a:extLst>
                  </p14:cNvPr>
                  <p14:cNvContentPartPr/>
                  <p14:nvPr/>
                </p14:nvContentPartPr>
                <p14:xfrm>
                  <a:off x="2180845" y="2705587"/>
                  <a:ext cx="54000" cy="2160"/>
                </p14:xfrm>
              </p:contentPart>
            </mc:Choice>
            <mc:Fallback xmlns="">
              <p:pic>
                <p:nvPicPr>
                  <p:cNvPr id="17" name="Pennanteckning 16">
                    <a:extLst>
                      <a:ext uri="{FF2B5EF4-FFF2-40B4-BE49-F238E27FC236}">
                        <a16:creationId xmlns:a16="http://schemas.microsoft.com/office/drawing/2014/main" id="{B3684C6F-41D7-E5BB-D339-26886A21C8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165725" y="2690467"/>
                    <a:ext cx="8460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Pennanteckning 17">
                    <a:extLst>
                      <a:ext uri="{FF2B5EF4-FFF2-40B4-BE49-F238E27FC236}">
                        <a16:creationId xmlns:a16="http://schemas.microsoft.com/office/drawing/2014/main" id="{4865C7BC-3A4B-420E-D099-C842D7ADC1E4}"/>
                      </a:ext>
                    </a:extLst>
                  </p14:cNvPr>
                  <p14:cNvContentPartPr/>
                  <p14:nvPr/>
                </p14:nvContentPartPr>
                <p14:xfrm>
                  <a:off x="2477125" y="2564467"/>
                  <a:ext cx="46080" cy="191160"/>
                </p14:xfrm>
              </p:contentPart>
            </mc:Choice>
            <mc:Fallback xmlns="">
              <p:pic>
                <p:nvPicPr>
                  <p:cNvPr id="18" name="Pennanteckning 17">
                    <a:extLst>
                      <a:ext uri="{FF2B5EF4-FFF2-40B4-BE49-F238E27FC236}">
                        <a16:creationId xmlns:a16="http://schemas.microsoft.com/office/drawing/2014/main" id="{4865C7BC-3A4B-420E-D099-C842D7ADC1E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462005" y="2549347"/>
                    <a:ext cx="7668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Pennanteckning 18">
                    <a:extLst>
                      <a:ext uri="{FF2B5EF4-FFF2-40B4-BE49-F238E27FC236}">
                        <a16:creationId xmlns:a16="http://schemas.microsoft.com/office/drawing/2014/main" id="{1AEBC4ED-A61C-479A-6D4A-6C5D8B9140C6}"/>
                      </a:ext>
                    </a:extLst>
                  </p14:cNvPr>
                  <p14:cNvContentPartPr/>
                  <p14:nvPr/>
                </p14:nvContentPartPr>
                <p14:xfrm>
                  <a:off x="2435365" y="2579947"/>
                  <a:ext cx="140760" cy="61560"/>
                </p14:xfrm>
              </p:contentPart>
            </mc:Choice>
            <mc:Fallback xmlns="">
              <p:pic>
                <p:nvPicPr>
                  <p:cNvPr id="19" name="Pennanteckning 18">
                    <a:extLst>
                      <a:ext uri="{FF2B5EF4-FFF2-40B4-BE49-F238E27FC236}">
                        <a16:creationId xmlns:a16="http://schemas.microsoft.com/office/drawing/2014/main" id="{1AEBC4ED-A61C-479A-6D4A-6C5D8B9140C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419885" y="2564827"/>
                    <a:ext cx="17136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Pennanteckning 19">
                    <a:extLst>
                      <a:ext uri="{FF2B5EF4-FFF2-40B4-BE49-F238E27FC236}">
                        <a16:creationId xmlns:a16="http://schemas.microsoft.com/office/drawing/2014/main" id="{EF2ADA30-87FB-8702-5A3E-A955255FC35C}"/>
                      </a:ext>
                    </a:extLst>
                  </p14:cNvPr>
                  <p14:cNvContentPartPr/>
                  <p14:nvPr/>
                </p14:nvContentPartPr>
                <p14:xfrm>
                  <a:off x="2605645" y="2570227"/>
                  <a:ext cx="655200" cy="126360"/>
                </p14:xfrm>
              </p:contentPart>
            </mc:Choice>
            <mc:Fallback xmlns="">
              <p:pic>
                <p:nvPicPr>
                  <p:cNvPr id="20" name="Pennanteckning 19">
                    <a:extLst>
                      <a:ext uri="{FF2B5EF4-FFF2-40B4-BE49-F238E27FC236}">
                        <a16:creationId xmlns:a16="http://schemas.microsoft.com/office/drawing/2014/main" id="{EF2ADA30-87FB-8702-5A3E-A955255FC35C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590525" y="2555107"/>
                    <a:ext cx="685440" cy="156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Pennanteckning 21">
                  <a:extLst>
                    <a:ext uri="{FF2B5EF4-FFF2-40B4-BE49-F238E27FC236}">
                      <a16:creationId xmlns:a16="http://schemas.microsoft.com/office/drawing/2014/main" id="{B7541637-C3C6-89DD-1034-CF1EE221A5F3}"/>
                    </a:ext>
                  </a:extLst>
                </p14:cNvPr>
                <p14:cNvContentPartPr/>
                <p14:nvPr/>
              </p14:nvContentPartPr>
              <p14:xfrm>
                <a:off x="724645" y="3133267"/>
                <a:ext cx="498240" cy="229320"/>
              </p14:xfrm>
            </p:contentPart>
          </mc:Choice>
          <mc:Fallback>
            <p:pic>
              <p:nvPicPr>
                <p:cNvPr id="22" name="Pennanteckning 21">
                  <a:extLst>
                    <a:ext uri="{FF2B5EF4-FFF2-40B4-BE49-F238E27FC236}">
                      <a16:creationId xmlns:a16="http://schemas.microsoft.com/office/drawing/2014/main" id="{B7541637-C3C6-89DD-1034-CF1EE221A5F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9165" y="3117787"/>
                  <a:ext cx="528840" cy="259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upp 24">
              <a:extLst>
                <a:ext uri="{FF2B5EF4-FFF2-40B4-BE49-F238E27FC236}">
                  <a16:creationId xmlns:a16="http://schemas.microsoft.com/office/drawing/2014/main" id="{7C1C6C55-7E57-5E70-ADBC-C46C7CD48017}"/>
                </a:ext>
              </a:extLst>
            </p:cNvPr>
            <p:cNvGrpSpPr/>
            <p:nvPr/>
          </p:nvGrpSpPr>
          <p:grpSpPr>
            <a:xfrm>
              <a:off x="1566325" y="3281587"/>
              <a:ext cx="317880" cy="134640"/>
              <a:chOff x="1566325" y="3281587"/>
              <a:chExt cx="317880" cy="13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8A5C1156-D6A7-E8E4-515A-6FCF44967961}"/>
                      </a:ext>
                    </a:extLst>
                  </p14:cNvPr>
                  <p14:cNvContentPartPr/>
                  <p14:nvPr/>
                </p14:nvContentPartPr>
                <p14:xfrm>
                  <a:off x="1566325" y="3281587"/>
                  <a:ext cx="120240" cy="121320"/>
                </p14:xfrm>
              </p:contentPart>
            </mc:Choice>
            <mc:Fallback xmlns="">
              <p:pic>
                <p:nvPicPr>
                  <p:cNvPr id="23" name="Pennanteckning 22">
                    <a:extLst>
                      <a:ext uri="{FF2B5EF4-FFF2-40B4-BE49-F238E27FC236}">
                        <a16:creationId xmlns:a16="http://schemas.microsoft.com/office/drawing/2014/main" id="{8A5C1156-D6A7-E8E4-515A-6FCF44967961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550845" y="3266107"/>
                    <a:ext cx="15084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6C8AF11C-1A2C-7A63-ADC2-79DE16AEDE6A}"/>
                      </a:ext>
                    </a:extLst>
                  </p14:cNvPr>
                  <p14:cNvContentPartPr/>
                  <p14:nvPr/>
                </p14:nvContentPartPr>
                <p14:xfrm>
                  <a:off x="1807885" y="3321547"/>
                  <a:ext cx="76320" cy="94680"/>
                </p14:xfrm>
              </p:contentPart>
            </mc:Choice>
            <mc:Fallback xmlns="">
              <p:pic>
                <p:nvPicPr>
                  <p:cNvPr id="24" name="Pennanteckning 23">
                    <a:extLst>
                      <a:ext uri="{FF2B5EF4-FFF2-40B4-BE49-F238E27FC236}">
                        <a16:creationId xmlns:a16="http://schemas.microsoft.com/office/drawing/2014/main" id="{6C8AF11C-1A2C-7A63-ADC2-79DE16AEDE6A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792765" y="3306067"/>
                    <a:ext cx="106920" cy="125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DFE1B08F-B9C9-021F-FF84-74B3FD13F3FC}"/>
                </a:ext>
              </a:extLst>
            </p:cNvPr>
            <p:cNvGrpSpPr/>
            <p:nvPr/>
          </p:nvGrpSpPr>
          <p:grpSpPr>
            <a:xfrm>
              <a:off x="2204245" y="3218227"/>
              <a:ext cx="903600" cy="366120"/>
              <a:chOff x="2204245" y="3218227"/>
              <a:chExt cx="903600" cy="366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F035C622-8B6A-E3DE-54C3-D70EA32BFB1D}"/>
                      </a:ext>
                    </a:extLst>
                  </p14:cNvPr>
                  <p14:cNvContentPartPr/>
                  <p14:nvPr/>
                </p14:nvContentPartPr>
                <p14:xfrm>
                  <a:off x="2204245" y="3218227"/>
                  <a:ext cx="46080" cy="291240"/>
                </p14:xfrm>
              </p:contentPart>
            </mc:Choice>
            <mc:Fallback xmlns="">
              <p:pic>
                <p:nvPicPr>
                  <p:cNvPr id="26" name="Pennanteckning 25">
                    <a:extLst>
                      <a:ext uri="{FF2B5EF4-FFF2-40B4-BE49-F238E27FC236}">
                        <a16:creationId xmlns:a16="http://schemas.microsoft.com/office/drawing/2014/main" id="{F035C622-8B6A-E3DE-54C3-D70EA32BFB1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189125" y="3202747"/>
                    <a:ext cx="76680" cy="32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46C27C1A-5912-3045-5297-9CA98B9E8C9C}"/>
                      </a:ext>
                    </a:extLst>
                  </p14:cNvPr>
                  <p14:cNvContentPartPr/>
                  <p14:nvPr/>
                </p14:nvContentPartPr>
                <p14:xfrm>
                  <a:off x="2349685" y="3391747"/>
                  <a:ext cx="121320" cy="112320"/>
                </p14:xfrm>
              </p:contentPart>
            </mc:Choice>
            <mc:Fallback xmlns="">
              <p:pic>
                <p:nvPicPr>
                  <p:cNvPr id="27" name="Pennanteckning 26">
                    <a:extLst>
                      <a:ext uri="{FF2B5EF4-FFF2-40B4-BE49-F238E27FC236}">
                        <a16:creationId xmlns:a16="http://schemas.microsoft.com/office/drawing/2014/main" id="{46C27C1A-5912-3045-5297-9CA98B9E8C9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334205" y="3376267"/>
                    <a:ext cx="15156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10B301AD-0630-B351-68A2-AE7F68867F4E}"/>
                      </a:ext>
                    </a:extLst>
                  </p14:cNvPr>
                  <p14:cNvContentPartPr/>
                  <p14:nvPr/>
                </p14:nvContentPartPr>
                <p14:xfrm>
                  <a:off x="2541565" y="3251347"/>
                  <a:ext cx="70560" cy="234360"/>
                </p14:xfrm>
              </p:contentPart>
            </mc:Choice>
            <mc:Fallback xmlns=""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10B301AD-0630-B351-68A2-AE7F68867F4E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2526085" y="3235867"/>
                    <a:ext cx="100800" cy="2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BE267108-B596-1BB2-6E59-4AAF7F62EA7B}"/>
                      </a:ext>
                    </a:extLst>
                  </p14:cNvPr>
                  <p14:cNvContentPartPr/>
                  <p14:nvPr/>
                </p14:nvContentPartPr>
                <p14:xfrm>
                  <a:off x="2737405" y="3349627"/>
                  <a:ext cx="87120" cy="174600"/>
                </p14:xfrm>
              </p:contentPart>
            </mc:Choice>
            <mc:Fallback xmlns=""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BE267108-B596-1BB2-6E59-4AAF7F62EA7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2721925" y="3334507"/>
                    <a:ext cx="11772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9BA638CC-ADD0-BD60-0107-D1260A21B111}"/>
                      </a:ext>
                    </a:extLst>
                  </p14:cNvPr>
                  <p14:cNvContentPartPr/>
                  <p14:nvPr/>
                </p14:nvContentPartPr>
                <p14:xfrm>
                  <a:off x="2903005" y="3262867"/>
                  <a:ext cx="67680" cy="208800"/>
                </p14:xfrm>
              </p:contentPart>
            </mc:Choice>
            <mc:Fallback xmlns="">
              <p:pic>
                <p:nvPicPr>
                  <p:cNvPr id="31" name="Pennanteckning 30">
                    <a:extLst>
                      <a:ext uri="{FF2B5EF4-FFF2-40B4-BE49-F238E27FC236}">
                        <a16:creationId xmlns:a16="http://schemas.microsoft.com/office/drawing/2014/main" id="{9BA638CC-ADD0-BD60-0107-D1260A21B111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2887525" y="3247747"/>
                    <a:ext cx="9792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2" name="Pennanteckning 31">
                    <a:extLst>
                      <a:ext uri="{FF2B5EF4-FFF2-40B4-BE49-F238E27FC236}">
                        <a16:creationId xmlns:a16="http://schemas.microsoft.com/office/drawing/2014/main" id="{9CA23758-254C-3EBB-5746-9378C2B78F5B}"/>
                      </a:ext>
                    </a:extLst>
                  </p14:cNvPr>
                  <p14:cNvContentPartPr/>
                  <p14:nvPr/>
                </p14:nvContentPartPr>
                <p14:xfrm>
                  <a:off x="3039445" y="3354667"/>
                  <a:ext cx="68400" cy="229680"/>
                </p14:xfrm>
              </p:contentPart>
            </mc:Choice>
            <mc:Fallback xmlns="">
              <p:pic>
                <p:nvPicPr>
                  <p:cNvPr id="32" name="Pennanteckning 31">
                    <a:extLst>
                      <a:ext uri="{FF2B5EF4-FFF2-40B4-BE49-F238E27FC236}">
                        <a16:creationId xmlns:a16="http://schemas.microsoft.com/office/drawing/2014/main" id="{9CA23758-254C-3EBB-5746-9378C2B78F5B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023965" y="3339187"/>
                    <a:ext cx="99000" cy="260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 54">
            <a:extLst>
              <a:ext uri="{FF2B5EF4-FFF2-40B4-BE49-F238E27FC236}">
                <a16:creationId xmlns:a16="http://schemas.microsoft.com/office/drawing/2014/main" id="{43EDDEBB-2A43-D111-35A7-1D8D08B99BE1}"/>
              </a:ext>
            </a:extLst>
          </p:cNvPr>
          <p:cNvGrpSpPr/>
          <p:nvPr/>
        </p:nvGrpSpPr>
        <p:grpSpPr>
          <a:xfrm>
            <a:off x="678565" y="3935347"/>
            <a:ext cx="2778840" cy="471960"/>
            <a:chOff x="678565" y="3935347"/>
            <a:chExt cx="277884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Pennanteckning 33">
                  <a:extLst>
                    <a:ext uri="{FF2B5EF4-FFF2-40B4-BE49-F238E27FC236}">
                      <a16:creationId xmlns:a16="http://schemas.microsoft.com/office/drawing/2014/main" id="{A56AE4FB-A4F3-E36B-DDEB-F9058B15272F}"/>
                    </a:ext>
                  </a:extLst>
                </p14:cNvPr>
                <p14:cNvContentPartPr/>
                <p14:nvPr/>
              </p14:nvContentPartPr>
              <p14:xfrm>
                <a:off x="678565" y="3952627"/>
                <a:ext cx="43200" cy="54000"/>
              </p14:xfrm>
            </p:contentPart>
          </mc:Choice>
          <mc:Fallback>
            <p:pic>
              <p:nvPicPr>
                <p:cNvPr id="34" name="Pennanteckning 33">
                  <a:extLst>
                    <a:ext uri="{FF2B5EF4-FFF2-40B4-BE49-F238E27FC236}">
                      <a16:creationId xmlns:a16="http://schemas.microsoft.com/office/drawing/2014/main" id="{A56AE4FB-A4F3-E36B-DDEB-F9058B15272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3085" y="3937147"/>
                  <a:ext cx="738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2" name="Grupp 51">
              <a:extLst>
                <a:ext uri="{FF2B5EF4-FFF2-40B4-BE49-F238E27FC236}">
                  <a16:creationId xmlns:a16="http://schemas.microsoft.com/office/drawing/2014/main" id="{B21DDF87-1946-C946-7744-81CCE6694D5A}"/>
                </a:ext>
              </a:extLst>
            </p:cNvPr>
            <p:cNvGrpSpPr/>
            <p:nvPr/>
          </p:nvGrpSpPr>
          <p:grpSpPr>
            <a:xfrm>
              <a:off x="933085" y="3935347"/>
              <a:ext cx="787320" cy="236880"/>
              <a:chOff x="933085" y="3935347"/>
              <a:chExt cx="787320" cy="236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5" name="Pennanteckning 34">
                    <a:extLst>
                      <a:ext uri="{FF2B5EF4-FFF2-40B4-BE49-F238E27FC236}">
                        <a16:creationId xmlns:a16="http://schemas.microsoft.com/office/drawing/2014/main" id="{4E2B37F5-78B1-AC0E-7005-A08C9CA44544}"/>
                      </a:ext>
                    </a:extLst>
                  </p14:cNvPr>
                  <p14:cNvContentPartPr/>
                  <p14:nvPr/>
                </p14:nvContentPartPr>
                <p14:xfrm>
                  <a:off x="933085" y="3935347"/>
                  <a:ext cx="315000" cy="164160"/>
                </p14:xfrm>
              </p:contentPart>
            </mc:Choice>
            <mc:Fallback xmlns="">
              <p:pic>
                <p:nvPicPr>
                  <p:cNvPr id="35" name="Pennanteckning 34">
                    <a:extLst>
                      <a:ext uri="{FF2B5EF4-FFF2-40B4-BE49-F238E27FC236}">
                        <a16:creationId xmlns:a16="http://schemas.microsoft.com/office/drawing/2014/main" id="{4E2B37F5-78B1-AC0E-7005-A08C9CA44544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917605" y="3919867"/>
                    <a:ext cx="3456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9EAB1C6B-F93F-61F4-1C2D-451E290E80C7}"/>
                      </a:ext>
                    </a:extLst>
                  </p14:cNvPr>
                  <p14:cNvContentPartPr/>
                  <p14:nvPr/>
                </p14:nvContentPartPr>
                <p14:xfrm>
                  <a:off x="1342045" y="4022827"/>
                  <a:ext cx="63720" cy="98640"/>
                </p14:xfrm>
              </p:contentPart>
            </mc:Choice>
            <mc:Fallback xmlns="">
              <p:pic>
                <p:nvPicPr>
                  <p:cNvPr id="36" name="Pennanteckning 35">
                    <a:extLst>
                      <a:ext uri="{FF2B5EF4-FFF2-40B4-BE49-F238E27FC236}">
                        <a16:creationId xmlns:a16="http://schemas.microsoft.com/office/drawing/2014/main" id="{9EAB1C6B-F93F-61F4-1C2D-451E290E80C7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326925" y="4007707"/>
                    <a:ext cx="9432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7" name="Pennanteckning 36">
                    <a:extLst>
                      <a:ext uri="{FF2B5EF4-FFF2-40B4-BE49-F238E27FC236}">
                        <a16:creationId xmlns:a16="http://schemas.microsoft.com/office/drawing/2014/main" id="{C7B3A780-2736-270D-5ED8-0B3FCE494EAD}"/>
                      </a:ext>
                    </a:extLst>
                  </p14:cNvPr>
                  <p14:cNvContentPartPr/>
                  <p14:nvPr/>
                </p14:nvContentPartPr>
                <p14:xfrm>
                  <a:off x="1459045" y="3974947"/>
                  <a:ext cx="261360" cy="197280"/>
                </p14:xfrm>
              </p:contentPart>
            </mc:Choice>
            <mc:Fallback xmlns="">
              <p:pic>
                <p:nvPicPr>
                  <p:cNvPr id="37" name="Pennanteckning 36">
                    <a:extLst>
                      <a:ext uri="{FF2B5EF4-FFF2-40B4-BE49-F238E27FC236}">
                        <a16:creationId xmlns:a16="http://schemas.microsoft.com/office/drawing/2014/main" id="{C7B3A780-2736-270D-5ED8-0B3FCE494EAD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443925" y="3959467"/>
                    <a:ext cx="291960" cy="227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" name="Grupp 50">
              <a:extLst>
                <a:ext uri="{FF2B5EF4-FFF2-40B4-BE49-F238E27FC236}">
                  <a16:creationId xmlns:a16="http://schemas.microsoft.com/office/drawing/2014/main" id="{764E4FF4-6C28-7A29-11C3-4DB0E60F718C}"/>
                </a:ext>
              </a:extLst>
            </p:cNvPr>
            <p:cNvGrpSpPr/>
            <p:nvPr/>
          </p:nvGrpSpPr>
          <p:grpSpPr>
            <a:xfrm>
              <a:off x="1990045" y="3950827"/>
              <a:ext cx="1467360" cy="456480"/>
              <a:chOff x="1990045" y="3950827"/>
              <a:chExt cx="1467360" cy="45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8" name="Pennanteckning 37">
                    <a:extLst>
                      <a:ext uri="{FF2B5EF4-FFF2-40B4-BE49-F238E27FC236}">
                        <a16:creationId xmlns:a16="http://schemas.microsoft.com/office/drawing/2014/main" id="{C31E3330-79CD-6086-C90E-AF0155D8EA30}"/>
                      </a:ext>
                    </a:extLst>
                  </p14:cNvPr>
                  <p14:cNvContentPartPr/>
                  <p14:nvPr/>
                </p14:nvContentPartPr>
                <p14:xfrm>
                  <a:off x="1990045" y="3959467"/>
                  <a:ext cx="50040" cy="207000"/>
                </p14:xfrm>
              </p:contentPart>
            </mc:Choice>
            <mc:Fallback xmlns="">
              <p:pic>
                <p:nvPicPr>
                  <p:cNvPr id="38" name="Pennanteckning 37">
                    <a:extLst>
                      <a:ext uri="{FF2B5EF4-FFF2-40B4-BE49-F238E27FC236}">
                        <a16:creationId xmlns:a16="http://schemas.microsoft.com/office/drawing/2014/main" id="{C31E3330-79CD-6086-C90E-AF0155D8EA30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974925" y="3944347"/>
                    <a:ext cx="806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9" name="Pennanteckning 38">
                    <a:extLst>
                      <a:ext uri="{FF2B5EF4-FFF2-40B4-BE49-F238E27FC236}">
                        <a16:creationId xmlns:a16="http://schemas.microsoft.com/office/drawing/2014/main" id="{FB0596F7-F865-E656-631D-DEA35A159BAB}"/>
                      </a:ext>
                    </a:extLst>
                  </p14:cNvPr>
                  <p14:cNvContentPartPr/>
                  <p14:nvPr/>
                </p14:nvContentPartPr>
                <p14:xfrm>
                  <a:off x="2155645" y="4043347"/>
                  <a:ext cx="95760" cy="151200"/>
                </p14:xfrm>
              </p:contentPart>
            </mc:Choice>
            <mc:Fallback xmlns="">
              <p:pic>
                <p:nvPicPr>
                  <p:cNvPr id="39" name="Pennanteckning 38">
                    <a:extLst>
                      <a:ext uri="{FF2B5EF4-FFF2-40B4-BE49-F238E27FC236}">
                        <a16:creationId xmlns:a16="http://schemas.microsoft.com/office/drawing/2014/main" id="{FB0596F7-F865-E656-631D-DEA35A159BAB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140525" y="4028227"/>
                    <a:ext cx="12636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0" name="Pennanteckning 39">
                    <a:extLst>
                      <a:ext uri="{FF2B5EF4-FFF2-40B4-BE49-F238E27FC236}">
                        <a16:creationId xmlns:a16="http://schemas.microsoft.com/office/drawing/2014/main" id="{20119E5A-F5BC-B739-A841-CC555B18CA6E}"/>
                      </a:ext>
                    </a:extLst>
                  </p14:cNvPr>
                  <p14:cNvContentPartPr/>
                  <p14:nvPr/>
                </p14:nvContentPartPr>
                <p14:xfrm>
                  <a:off x="2317285" y="3950827"/>
                  <a:ext cx="76320" cy="263880"/>
                </p14:xfrm>
              </p:contentPart>
            </mc:Choice>
            <mc:Fallback xmlns="">
              <p:pic>
                <p:nvPicPr>
                  <p:cNvPr id="40" name="Pennanteckning 39">
                    <a:extLst>
                      <a:ext uri="{FF2B5EF4-FFF2-40B4-BE49-F238E27FC236}">
                        <a16:creationId xmlns:a16="http://schemas.microsoft.com/office/drawing/2014/main" id="{20119E5A-F5BC-B739-A841-CC555B18CA6E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302165" y="3935707"/>
                    <a:ext cx="106920" cy="29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1" name="Pennanteckning 40">
                    <a:extLst>
                      <a:ext uri="{FF2B5EF4-FFF2-40B4-BE49-F238E27FC236}">
                        <a16:creationId xmlns:a16="http://schemas.microsoft.com/office/drawing/2014/main" id="{AA990EBF-4D2F-BCEB-F1C4-FAF3BD5D01E5}"/>
                      </a:ext>
                    </a:extLst>
                  </p14:cNvPr>
                  <p14:cNvContentPartPr/>
                  <p14:nvPr/>
                </p14:nvContentPartPr>
                <p14:xfrm>
                  <a:off x="2460565" y="4106707"/>
                  <a:ext cx="45360" cy="300600"/>
                </p14:xfrm>
              </p:contentPart>
            </mc:Choice>
            <mc:Fallback xmlns="">
              <p:pic>
                <p:nvPicPr>
                  <p:cNvPr id="41" name="Pennanteckning 40">
                    <a:extLst>
                      <a:ext uri="{FF2B5EF4-FFF2-40B4-BE49-F238E27FC236}">
                        <a16:creationId xmlns:a16="http://schemas.microsoft.com/office/drawing/2014/main" id="{AA990EBF-4D2F-BCEB-F1C4-FAF3BD5D01E5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445445" y="4091227"/>
                    <a:ext cx="75600" cy="33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2" name="Pennanteckning 41">
                    <a:extLst>
                      <a:ext uri="{FF2B5EF4-FFF2-40B4-BE49-F238E27FC236}">
                        <a16:creationId xmlns:a16="http://schemas.microsoft.com/office/drawing/2014/main" id="{3EC41BE6-1AD1-5FEC-D468-461A1C6FA486}"/>
                      </a:ext>
                    </a:extLst>
                  </p14:cNvPr>
                  <p14:cNvContentPartPr/>
                  <p14:nvPr/>
                </p14:nvContentPartPr>
                <p14:xfrm>
                  <a:off x="2514205" y="3953707"/>
                  <a:ext cx="18000" cy="58680"/>
                </p14:xfrm>
              </p:contentPart>
            </mc:Choice>
            <mc:Fallback xmlns="">
              <p:pic>
                <p:nvPicPr>
                  <p:cNvPr id="42" name="Pennanteckning 41">
                    <a:extLst>
                      <a:ext uri="{FF2B5EF4-FFF2-40B4-BE49-F238E27FC236}">
                        <a16:creationId xmlns:a16="http://schemas.microsoft.com/office/drawing/2014/main" id="{3EC41BE6-1AD1-5FEC-D468-461A1C6FA486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499085" y="3938587"/>
                    <a:ext cx="4860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3" name="Pennanteckning 42">
                    <a:extLst>
                      <a:ext uri="{FF2B5EF4-FFF2-40B4-BE49-F238E27FC236}">
                        <a16:creationId xmlns:a16="http://schemas.microsoft.com/office/drawing/2014/main" id="{16A7DC2B-2AAD-3BAB-AFDB-AF2D3607248B}"/>
                      </a:ext>
                    </a:extLst>
                  </p14:cNvPr>
                  <p14:cNvContentPartPr/>
                  <p14:nvPr/>
                </p14:nvContentPartPr>
                <p14:xfrm>
                  <a:off x="2614645" y="4067107"/>
                  <a:ext cx="141480" cy="173160"/>
                </p14:xfrm>
              </p:contentPart>
            </mc:Choice>
            <mc:Fallback xmlns="">
              <p:pic>
                <p:nvPicPr>
                  <p:cNvPr id="43" name="Pennanteckning 42">
                    <a:extLst>
                      <a:ext uri="{FF2B5EF4-FFF2-40B4-BE49-F238E27FC236}">
                        <a16:creationId xmlns:a16="http://schemas.microsoft.com/office/drawing/2014/main" id="{16A7DC2B-2AAD-3BAB-AFDB-AF2D3607248B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599165" y="4051627"/>
                    <a:ext cx="17208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4" name="Pennanteckning 43">
                    <a:extLst>
                      <a:ext uri="{FF2B5EF4-FFF2-40B4-BE49-F238E27FC236}">
                        <a16:creationId xmlns:a16="http://schemas.microsoft.com/office/drawing/2014/main" id="{0A435A09-ED55-FA46-10B2-296CC0B41AE6}"/>
                      </a:ext>
                    </a:extLst>
                  </p14:cNvPr>
                  <p14:cNvContentPartPr/>
                  <p14:nvPr/>
                </p14:nvContentPartPr>
                <p14:xfrm>
                  <a:off x="2805445" y="4049107"/>
                  <a:ext cx="81360" cy="164160"/>
                </p14:xfrm>
              </p:contentPart>
            </mc:Choice>
            <mc:Fallback xmlns="">
              <p:pic>
                <p:nvPicPr>
                  <p:cNvPr id="44" name="Pennanteckning 43">
                    <a:extLst>
                      <a:ext uri="{FF2B5EF4-FFF2-40B4-BE49-F238E27FC236}">
                        <a16:creationId xmlns:a16="http://schemas.microsoft.com/office/drawing/2014/main" id="{0A435A09-ED55-FA46-10B2-296CC0B41AE6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2790325" y="4033987"/>
                    <a:ext cx="11160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7" name="Pennanteckning 46">
                    <a:extLst>
                      <a:ext uri="{FF2B5EF4-FFF2-40B4-BE49-F238E27FC236}">
                        <a16:creationId xmlns:a16="http://schemas.microsoft.com/office/drawing/2014/main" id="{E047A78E-6A73-5B97-9007-8E19E4AA9D8A}"/>
                      </a:ext>
                    </a:extLst>
                  </p14:cNvPr>
                  <p14:cNvContentPartPr/>
                  <p14:nvPr/>
                </p14:nvContentPartPr>
                <p14:xfrm>
                  <a:off x="2960245" y="3952627"/>
                  <a:ext cx="41400" cy="308160"/>
                </p14:xfrm>
              </p:contentPart>
            </mc:Choice>
            <mc:Fallback xmlns="">
              <p:pic>
                <p:nvPicPr>
                  <p:cNvPr id="47" name="Pennanteckning 46">
                    <a:extLst>
                      <a:ext uri="{FF2B5EF4-FFF2-40B4-BE49-F238E27FC236}">
                        <a16:creationId xmlns:a16="http://schemas.microsoft.com/office/drawing/2014/main" id="{E047A78E-6A73-5B97-9007-8E19E4AA9D8A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2945125" y="3937507"/>
                    <a:ext cx="71640" cy="33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8" name="Pennanteckning 47">
                    <a:extLst>
                      <a:ext uri="{FF2B5EF4-FFF2-40B4-BE49-F238E27FC236}">
                        <a16:creationId xmlns:a16="http://schemas.microsoft.com/office/drawing/2014/main" id="{8D4DAE32-EF7D-C351-DCEE-1F4E572B9FFD}"/>
                      </a:ext>
                    </a:extLst>
                  </p14:cNvPr>
                  <p14:cNvContentPartPr/>
                  <p14:nvPr/>
                </p14:nvContentPartPr>
                <p14:xfrm>
                  <a:off x="2960245" y="4072507"/>
                  <a:ext cx="122040" cy="128880"/>
                </p14:xfrm>
              </p:contentPart>
            </mc:Choice>
            <mc:Fallback xmlns="">
              <p:pic>
                <p:nvPicPr>
                  <p:cNvPr id="48" name="Pennanteckning 47">
                    <a:extLst>
                      <a:ext uri="{FF2B5EF4-FFF2-40B4-BE49-F238E27FC236}">
                        <a16:creationId xmlns:a16="http://schemas.microsoft.com/office/drawing/2014/main" id="{8D4DAE32-EF7D-C351-DCEE-1F4E572B9FFD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2945125" y="4057387"/>
                    <a:ext cx="15264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9" name="Pennanteckning 48">
                    <a:extLst>
                      <a:ext uri="{FF2B5EF4-FFF2-40B4-BE49-F238E27FC236}">
                        <a16:creationId xmlns:a16="http://schemas.microsoft.com/office/drawing/2014/main" id="{EC782DDF-DE28-5CD4-217B-8A722CFB4389}"/>
                      </a:ext>
                    </a:extLst>
                  </p14:cNvPr>
                  <p14:cNvContentPartPr/>
                  <p14:nvPr/>
                </p14:nvContentPartPr>
                <p14:xfrm>
                  <a:off x="3104605" y="4011307"/>
                  <a:ext cx="203040" cy="175680"/>
                </p14:xfrm>
              </p:contentPart>
            </mc:Choice>
            <mc:Fallback xmlns="">
              <p:pic>
                <p:nvPicPr>
                  <p:cNvPr id="49" name="Pennanteckning 48">
                    <a:extLst>
                      <a:ext uri="{FF2B5EF4-FFF2-40B4-BE49-F238E27FC236}">
                        <a16:creationId xmlns:a16="http://schemas.microsoft.com/office/drawing/2014/main" id="{EC782DDF-DE28-5CD4-217B-8A722CFB438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089485" y="3995827"/>
                    <a:ext cx="233640" cy="20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0" name="Pennanteckning 49">
                    <a:extLst>
                      <a:ext uri="{FF2B5EF4-FFF2-40B4-BE49-F238E27FC236}">
                        <a16:creationId xmlns:a16="http://schemas.microsoft.com/office/drawing/2014/main" id="{383CA723-CA02-807F-C5C8-A138ACDD39CA}"/>
                      </a:ext>
                    </a:extLst>
                  </p14:cNvPr>
                  <p14:cNvContentPartPr/>
                  <p14:nvPr/>
                </p14:nvContentPartPr>
                <p14:xfrm>
                  <a:off x="3342205" y="4054147"/>
                  <a:ext cx="115200" cy="199800"/>
                </p14:xfrm>
              </p:contentPart>
            </mc:Choice>
            <mc:Fallback xmlns="">
              <p:pic>
                <p:nvPicPr>
                  <p:cNvPr id="50" name="Pennanteckning 49">
                    <a:extLst>
                      <a:ext uri="{FF2B5EF4-FFF2-40B4-BE49-F238E27FC236}">
                        <a16:creationId xmlns:a16="http://schemas.microsoft.com/office/drawing/2014/main" id="{383CA723-CA02-807F-C5C8-A138ACDD39CA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327085" y="4038667"/>
                    <a:ext cx="145800" cy="230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95" name="Grupp 394">
            <a:extLst>
              <a:ext uri="{FF2B5EF4-FFF2-40B4-BE49-F238E27FC236}">
                <a16:creationId xmlns:a16="http://schemas.microsoft.com/office/drawing/2014/main" id="{F3A2B56A-4C17-4801-22C2-8BF73A4A782E}"/>
              </a:ext>
            </a:extLst>
          </p:cNvPr>
          <p:cNvGrpSpPr/>
          <p:nvPr/>
        </p:nvGrpSpPr>
        <p:grpSpPr>
          <a:xfrm>
            <a:off x="700165" y="4605307"/>
            <a:ext cx="2899800" cy="1161360"/>
            <a:chOff x="700165" y="4605307"/>
            <a:chExt cx="2899800" cy="11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Pennanteckning 52">
                  <a:extLst>
                    <a:ext uri="{FF2B5EF4-FFF2-40B4-BE49-F238E27FC236}">
                      <a16:creationId xmlns:a16="http://schemas.microsoft.com/office/drawing/2014/main" id="{7E37C720-68D2-493F-8FB9-35392D75B3A2}"/>
                    </a:ext>
                  </a:extLst>
                </p14:cNvPr>
                <p14:cNvContentPartPr/>
                <p14:nvPr/>
              </p14:nvContentPartPr>
              <p14:xfrm>
                <a:off x="700165" y="4605307"/>
                <a:ext cx="44280" cy="100800"/>
              </p14:xfrm>
            </p:contentPart>
          </mc:Choice>
          <mc:Fallback xmlns="">
            <p:pic>
              <p:nvPicPr>
                <p:cNvPr id="53" name="Pennanteckning 52">
                  <a:extLst>
                    <a:ext uri="{FF2B5EF4-FFF2-40B4-BE49-F238E27FC236}">
                      <a16:creationId xmlns:a16="http://schemas.microsoft.com/office/drawing/2014/main" id="{7E37C720-68D2-493F-8FB9-35392D75B3A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5045" y="4590187"/>
                  <a:ext cx="74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Pennanteckning 53">
                  <a:extLst>
                    <a:ext uri="{FF2B5EF4-FFF2-40B4-BE49-F238E27FC236}">
                      <a16:creationId xmlns:a16="http://schemas.microsoft.com/office/drawing/2014/main" id="{34AC7C2B-FA11-937E-7BB7-01D353FBEC3F}"/>
                    </a:ext>
                  </a:extLst>
                </p14:cNvPr>
                <p14:cNvContentPartPr/>
                <p14:nvPr/>
              </p14:nvContentPartPr>
              <p14:xfrm>
                <a:off x="928045" y="4669027"/>
                <a:ext cx="450360" cy="136800"/>
              </p14:xfrm>
            </p:contentPart>
          </mc:Choice>
          <mc:Fallback xmlns="">
            <p:pic>
              <p:nvPicPr>
                <p:cNvPr id="54" name="Pennanteckning 53">
                  <a:extLst>
                    <a:ext uri="{FF2B5EF4-FFF2-40B4-BE49-F238E27FC236}">
                      <a16:creationId xmlns:a16="http://schemas.microsoft.com/office/drawing/2014/main" id="{34AC7C2B-FA11-937E-7BB7-01D353FBEC3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12925" y="4653547"/>
                  <a:ext cx="480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Pennanteckning 56">
                  <a:extLst>
                    <a:ext uri="{FF2B5EF4-FFF2-40B4-BE49-F238E27FC236}">
                      <a16:creationId xmlns:a16="http://schemas.microsoft.com/office/drawing/2014/main" id="{6F2E5F50-D97A-F826-E8F6-F2170C8BE72A}"/>
                    </a:ext>
                  </a:extLst>
                </p14:cNvPr>
                <p14:cNvContentPartPr/>
                <p14:nvPr/>
              </p14:nvContentPartPr>
              <p14:xfrm>
                <a:off x="1326565" y="4757587"/>
                <a:ext cx="102600" cy="98640"/>
              </p14:xfrm>
            </p:contentPart>
          </mc:Choice>
          <mc:Fallback xmlns="">
            <p:pic>
              <p:nvPicPr>
                <p:cNvPr id="57" name="Pennanteckning 56">
                  <a:extLst>
                    <a:ext uri="{FF2B5EF4-FFF2-40B4-BE49-F238E27FC236}">
                      <a16:creationId xmlns:a16="http://schemas.microsoft.com/office/drawing/2014/main" id="{6F2E5F50-D97A-F826-E8F6-F2170C8BE72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11445" y="4742107"/>
                  <a:ext cx="133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Pennanteckning 57">
                  <a:extLst>
                    <a:ext uri="{FF2B5EF4-FFF2-40B4-BE49-F238E27FC236}">
                      <a16:creationId xmlns:a16="http://schemas.microsoft.com/office/drawing/2014/main" id="{BC81C4F2-4725-C60F-5F84-692BBA866F5C}"/>
                    </a:ext>
                  </a:extLst>
                </p14:cNvPr>
                <p14:cNvContentPartPr/>
                <p14:nvPr/>
              </p14:nvContentPartPr>
              <p14:xfrm>
                <a:off x="1505845" y="4747867"/>
                <a:ext cx="61920" cy="112320"/>
              </p14:xfrm>
            </p:contentPart>
          </mc:Choice>
          <mc:Fallback xmlns="">
            <p:pic>
              <p:nvPicPr>
                <p:cNvPr id="58" name="Pennanteckning 57">
                  <a:extLst>
                    <a:ext uri="{FF2B5EF4-FFF2-40B4-BE49-F238E27FC236}">
                      <a16:creationId xmlns:a16="http://schemas.microsoft.com/office/drawing/2014/main" id="{BC81C4F2-4725-C60F-5F84-692BBA866F5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490725" y="4732387"/>
                  <a:ext cx="92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Pennanteckning 58">
                  <a:extLst>
                    <a:ext uri="{FF2B5EF4-FFF2-40B4-BE49-F238E27FC236}">
                      <a16:creationId xmlns:a16="http://schemas.microsoft.com/office/drawing/2014/main" id="{4CFF72F1-3850-DB7D-6935-1A07FDC844DA}"/>
                    </a:ext>
                  </a:extLst>
                </p14:cNvPr>
                <p14:cNvContentPartPr/>
                <p14:nvPr/>
              </p14:nvContentPartPr>
              <p14:xfrm>
                <a:off x="1657765" y="4618987"/>
                <a:ext cx="38880" cy="291600"/>
              </p14:xfrm>
            </p:contentPart>
          </mc:Choice>
          <mc:Fallback xmlns="">
            <p:pic>
              <p:nvPicPr>
                <p:cNvPr id="59" name="Pennanteckning 58">
                  <a:extLst>
                    <a:ext uri="{FF2B5EF4-FFF2-40B4-BE49-F238E27FC236}">
                      <a16:creationId xmlns:a16="http://schemas.microsoft.com/office/drawing/2014/main" id="{4CFF72F1-3850-DB7D-6935-1A07FDC844D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42645" y="4603867"/>
                  <a:ext cx="69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Pennanteckning 59">
                  <a:extLst>
                    <a:ext uri="{FF2B5EF4-FFF2-40B4-BE49-F238E27FC236}">
                      <a16:creationId xmlns:a16="http://schemas.microsoft.com/office/drawing/2014/main" id="{B22F09B0-9B95-964B-CDB3-1E3C94D3C0FF}"/>
                    </a:ext>
                  </a:extLst>
                </p14:cNvPr>
                <p14:cNvContentPartPr/>
                <p14:nvPr/>
              </p14:nvContentPartPr>
              <p14:xfrm>
                <a:off x="1669645" y="4711507"/>
                <a:ext cx="281880" cy="95040"/>
              </p14:xfrm>
            </p:contentPart>
          </mc:Choice>
          <mc:Fallback xmlns="">
            <p:pic>
              <p:nvPicPr>
                <p:cNvPr id="60" name="Pennanteckning 59">
                  <a:extLst>
                    <a:ext uri="{FF2B5EF4-FFF2-40B4-BE49-F238E27FC236}">
                      <a16:creationId xmlns:a16="http://schemas.microsoft.com/office/drawing/2014/main" id="{B22F09B0-9B95-964B-CDB3-1E3C94D3C0F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54165" y="4696387"/>
                  <a:ext cx="312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Pennanteckning 60">
                  <a:extLst>
                    <a:ext uri="{FF2B5EF4-FFF2-40B4-BE49-F238E27FC236}">
                      <a16:creationId xmlns:a16="http://schemas.microsoft.com/office/drawing/2014/main" id="{866CC63B-8E36-93C7-1ED8-CD3E15F0EAE9}"/>
                    </a:ext>
                  </a:extLst>
                </p14:cNvPr>
                <p14:cNvContentPartPr/>
                <p14:nvPr/>
              </p14:nvContentPartPr>
              <p14:xfrm>
                <a:off x="2003725" y="4612147"/>
                <a:ext cx="141480" cy="307080"/>
              </p14:xfrm>
            </p:contentPart>
          </mc:Choice>
          <mc:Fallback xmlns="">
            <p:pic>
              <p:nvPicPr>
                <p:cNvPr id="61" name="Pennanteckning 60">
                  <a:extLst>
                    <a:ext uri="{FF2B5EF4-FFF2-40B4-BE49-F238E27FC236}">
                      <a16:creationId xmlns:a16="http://schemas.microsoft.com/office/drawing/2014/main" id="{866CC63B-8E36-93C7-1ED8-CD3E15F0EAE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88605" y="4597027"/>
                  <a:ext cx="172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Pennanteckning 61">
                  <a:extLst>
                    <a:ext uri="{FF2B5EF4-FFF2-40B4-BE49-F238E27FC236}">
                      <a16:creationId xmlns:a16="http://schemas.microsoft.com/office/drawing/2014/main" id="{0C4B17C8-A0ED-F287-B931-A4DDE252A78B}"/>
                    </a:ext>
                  </a:extLst>
                </p14:cNvPr>
                <p14:cNvContentPartPr/>
                <p14:nvPr/>
              </p14:nvContentPartPr>
              <p14:xfrm>
                <a:off x="2143045" y="4710787"/>
                <a:ext cx="91800" cy="196920"/>
              </p14:xfrm>
            </p:contentPart>
          </mc:Choice>
          <mc:Fallback xmlns="">
            <p:pic>
              <p:nvPicPr>
                <p:cNvPr id="62" name="Pennanteckning 61">
                  <a:extLst>
                    <a:ext uri="{FF2B5EF4-FFF2-40B4-BE49-F238E27FC236}">
                      <a16:creationId xmlns:a16="http://schemas.microsoft.com/office/drawing/2014/main" id="{0C4B17C8-A0ED-F287-B931-A4DDE252A78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27925" y="4695307"/>
                  <a:ext cx="122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Pennanteckning 62">
                  <a:extLst>
                    <a:ext uri="{FF2B5EF4-FFF2-40B4-BE49-F238E27FC236}">
                      <a16:creationId xmlns:a16="http://schemas.microsoft.com/office/drawing/2014/main" id="{D8DF9C25-6F2F-5EFE-6CB1-B996027C13E4}"/>
                    </a:ext>
                  </a:extLst>
                </p14:cNvPr>
                <p14:cNvContentPartPr/>
                <p14:nvPr/>
              </p14:nvContentPartPr>
              <p14:xfrm>
                <a:off x="2269405" y="4820947"/>
                <a:ext cx="75600" cy="98640"/>
              </p14:xfrm>
            </p:contentPart>
          </mc:Choice>
          <mc:Fallback xmlns="">
            <p:pic>
              <p:nvPicPr>
                <p:cNvPr id="63" name="Pennanteckning 62">
                  <a:extLst>
                    <a:ext uri="{FF2B5EF4-FFF2-40B4-BE49-F238E27FC236}">
                      <a16:creationId xmlns:a16="http://schemas.microsoft.com/office/drawing/2014/main" id="{D8DF9C25-6F2F-5EFE-6CB1-B996027C13E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253925" y="4805467"/>
                  <a:ext cx="106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84" name="Pennanteckning 383">
                  <a:extLst>
                    <a:ext uri="{FF2B5EF4-FFF2-40B4-BE49-F238E27FC236}">
                      <a16:creationId xmlns:a16="http://schemas.microsoft.com/office/drawing/2014/main" id="{1AD80DB7-80F9-F328-2B24-94DB80B14643}"/>
                    </a:ext>
                  </a:extLst>
                </p14:cNvPr>
                <p14:cNvContentPartPr/>
                <p14:nvPr/>
              </p14:nvContentPartPr>
              <p14:xfrm>
                <a:off x="2425645" y="4847227"/>
                <a:ext cx="102600" cy="52920"/>
              </p14:xfrm>
            </p:contentPart>
          </mc:Choice>
          <mc:Fallback xmlns="">
            <p:pic>
              <p:nvPicPr>
                <p:cNvPr id="384" name="Pennanteckning 383">
                  <a:extLst>
                    <a:ext uri="{FF2B5EF4-FFF2-40B4-BE49-F238E27FC236}">
                      <a16:creationId xmlns:a16="http://schemas.microsoft.com/office/drawing/2014/main" id="{1AD80DB7-80F9-F328-2B24-94DB80B1464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410165" y="4831747"/>
                  <a:ext cx="133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85" name="Pennanteckning 384">
                  <a:extLst>
                    <a:ext uri="{FF2B5EF4-FFF2-40B4-BE49-F238E27FC236}">
                      <a16:creationId xmlns:a16="http://schemas.microsoft.com/office/drawing/2014/main" id="{788FAE26-C702-0961-9FA4-EE3290A652D8}"/>
                    </a:ext>
                  </a:extLst>
                </p14:cNvPr>
                <p14:cNvContentPartPr/>
                <p14:nvPr/>
              </p14:nvContentPartPr>
              <p14:xfrm>
                <a:off x="2794645" y="4658587"/>
                <a:ext cx="289800" cy="500760"/>
              </p14:xfrm>
            </p:contentPart>
          </mc:Choice>
          <mc:Fallback xmlns="">
            <p:pic>
              <p:nvPicPr>
                <p:cNvPr id="385" name="Pennanteckning 384">
                  <a:extLst>
                    <a:ext uri="{FF2B5EF4-FFF2-40B4-BE49-F238E27FC236}">
                      <a16:creationId xmlns:a16="http://schemas.microsoft.com/office/drawing/2014/main" id="{788FAE26-C702-0961-9FA4-EE3290A652D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79525" y="4643107"/>
                  <a:ext cx="3200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87" name="Pennanteckning 386">
                  <a:extLst>
                    <a:ext uri="{FF2B5EF4-FFF2-40B4-BE49-F238E27FC236}">
                      <a16:creationId xmlns:a16="http://schemas.microsoft.com/office/drawing/2014/main" id="{727F3FE5-E468-3779-0DF8-0CA5F8C1ABAA}"/>
                    </a:ext>
                  </a:extLst>
                </p14:cNvPr>
                <p14:cNvContentPartPr/>
                <p14:nvPr/>
              </p14:nvContentPartPr>
              <p14:xfrm>
                <a:off x="795205" y="5036227"/>
                <a:ext cx="823320" cy="348480"/>
              </p14:xfrm>
            </p:contentPart>
          </mc:Choice>
          <mc:Fallback xmlns="">
            <p:pic>
              <p:nvPicPr>
                <p:cNvPr id="387" name="Pennanteckning 386">
                  <a:extLst>
                    <a:ext uri="{FF2B5EF4-FFF2-40B4-BE49-F238E27FC236}">
                      <a16:creationId xmlns:a16="http://schemas.microsoft.com/office/drawing/2014/main" id="{727F3FE5-E468-3779-0DF8-0CA5F8C1ABA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9725" y="5021107"/>
                  <a:ext cx="853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8" name="Pennanteckning 387">
                  <a:extLst>
                    <a:ext uri="{FF2B5EF4-FFF2-40B4-BE49-F238E27FC236}">
                      <a16:creationId xmlns:a16="http://schemas.microsoft.com/office/drawing/2014/main" id="{801D9B8C-9A93-F3C3-B088-7653384AADE5}"/>
                    </a:ext>
                  </a:extLst>
                </p14:cNvPr>
                <p14:cNvContentPartPr/>
                <p14:nvPr/>
              </p14:nvContentPartPr>
              <p14:xfrm>
                <a:off x="1894645" y="5251507"/>
                <a:ext cx="101520" cy="137880"/>
              </p14:xfrm>
            </p:contentPart>
          </mc:Choice>
          <mc:Fallback xmlns="">
            <p:pic>
              <p:nvPicPr>
                <p:cNvPr id="388" name="Pennanteckning 387">
                  <a:extLst>
                    <a:ext uri="{FF2B5EF4-FFF2-40B4-BE49-F238E27FC236}">
                      <a16:creationId xmlns:a16="http://schemas.microsoft.com/office/drawing/2014/main" id="{801D9B8C-9A93-F3C3-B088-7653384AADE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79165" y="5236027"/>
                  <a:ext cx="132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89" name="Pennanteckning 388">
                  <a:extLst>
                    <a:ext uri="{FF2B5EF4-FFF2-40B4-BE49-F238E27FC236}">
                      <a16:creationId xmlns:a16="http://schemas.microsoft.com/office/drawing/2014/main" id="{12FFA7C5-A44C-1C77-E996-522AF883F0F7}"/>
                    </a:ext>
                  </a:extLst>
                </p14:cNvPr>
                <p14:cNvContentPartPr/>
                <p14:nvPr/>
              </p14:nvContentPartPr>
              <p14:xfrm>
                <a:off x="2087605" y="5216227"/>
                <a:ext cx="420120" cy="204120"/>
              </p14:xfrm>
            </p:contentPart>
          </mc:Choice>
          <mc:Fallback xmlns="">
            <p:pic>
              <p:nvPicPr>
                <p:cNvPr id="389" name="Pennanteckning 388">
                  <a:extLst>
                    <a:ext uri="{FF2B5EF4-FFF2-40B4-BE49-F238E27FC236}">
                      <a16:creationId xmlns:a16="http://schemas.microsoft.com/office/drawing/2014/main" id="{12FFA7C5-A44C-1C77-E996-522AF883F0F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2125" y="5201107"/>
                  <a:ext cx="450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90" name="Pennanteckning 389">
                  <a:extLst>
                    <a:ext uri="{FF2B5EF4-FFF2-40B4-BE49-F238E27FC236}">
                      <a16:creationId xmlns:a16="http://schemas.microsoft.com/office/drawing/2014/main" id="{77137ED2-A8E1-4A6D-1F2F-3663242AE284}"/>
                    </a:ext>
                  </a:extLst>
                </p14:cNvPr>
                <p14:cNvContentPartPr/>
                <p14:nvPr/>
              </p14:nvContentPartPr>
              <p14:xfrm>
                <a:off x="2690605" y="5296147"/>
                <a:ext cx="260640" cy="156240"/>
              </p14:xfrm>
            </p:contentPart>
          </mc:Choice>
          <mc:Fallback xmlns="">
            <p:pic>
              <p:nvPicPr>
                <p:cNvPr id="390" name="Pennanteckning 389">
                  <a:extLst>
                    <a:ext uri="{FF2B5EF4-FFF2-40B4-BE49-F238E27FC236}">
                      <a16:creationId xmlns:a16="http://schemas.microsoft.com/office/drawing/2014/main" id="{77137ED2-A8E1-4A6D-1F2F-3663242AE28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675125" y="5281027"/>
                  <a:ext cx="290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91" name="Pennanteckning 390">
                  <a:extLst>
                    <a:ext uri="{FF2B5EF4-FFF2-40B4-BE49-F238E27FC236}">
                      <a16:creationId xmlns:a16="http://schemas.microsoft.com/office/drawing/2014/main" id="{A7742D35-604B-13C8-016E-1CAF5A5038A8}"/>
                    </a:ext>
                  </a:extLst>
                </p14:cNvPr>
                <p14:cNvContentPartPr/>
                <p14:nvPr/>
              </p14:nvContentPartPr>
              <p14:xfrm>
                <a:off x="2982925" y="5364547"/>
                <a:ext cx="85320" cy="129960"/>
              </p14:xfrm>
            </p:contentPart>
          </mc:Choice>
          <mc:Fallback xmlns="">
            <p:pic>
              <p:nvPicPr>
                <p:cNvPr id="391" name="Pennanteckning 390">
                  <a:extLst>
                    <a:ext uri="{FF2B5EF4-FFF2-40B4-BE49-F238E27FC236}">
                      <a16:creationId xmlns:a16="http://schemas.microsoft.com/office/drawing/2014/main" id="{A7742D35-604B-13C8-016E-1CAF5A5038A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67445" y="5349067"/>
                  <a:ext cx="115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93" name="Pennanteckning 392">
                  <a:extLst>
                    <a:ext uri="{FF2B5EF4-FFF2-40B4-BE49-F238E27FC236}">
                      <a16:creationId xmlns:a16="http://schemas.microsoft.com/office/drawing/2014/main" id="{A7FD7F61-E066-1836-2ED5-ADFC4035B8AB}"/>
                    </a:ext>
                  </a:extLst>
                </p14:cNvPr>
                <p14:cNvContentPartPr/>
                <p14:nvPr/>
              </p14:nvContentPartPr>
              <p14:xfrm>
                <a:off x="3099565" y="5397667"/>
                <a:ext cx="200160" cy="92520"/>
              </p14:xfrm>
            </p:contentPart>
          </mc:Choice>
          <mc:Fallback xmlns="">
            <p:pic>
              <p:nvPicPr>
                <p:cNvPr id="393" name="Pennanteckning 392">
                  <a:extLst>
                    <a:ext uri="{FF2B5EF4-FFF2-40B4-BE49-F238E27FC236}">
                      <a16:creationId xmlns:a16="http://schemas.microsoft.com/office/drawing/2014/main" id="{A7FD7F61-E066-1836-2ED5-ADFC4035B8A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084445" y="5382187"/>
                  <a:ext cx="230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94" name="Pennanteckning 393">
                  <a:extLst>
                    <a:ext uri="{FF2B5EF4-FFF2-40B4-BE49-F238E27FC236}">
                      <a16:creationId xmlns:a16="http://schemas.microsoft.com/office/drawing/2014/main" id="{0ECE33F8-6D8F-99DF-BE0B-768BA8B53AB7}"/>
                    </a:ext>
                  </a:extLst>
                </p14:cNvPr>
                <p14:cNvContentPartPr/>
                <p14:nvPr/>
              </p14:nvContentPartPr>
              <p14:xfrm>
                <a:off x="3322765" y="5349787"/>
                <a:ext cx="277200" cy="416880"/>
              </p14:xfrm>
            </p:contentPart>
          </mc:Choice>
          <mc:Fallback xmlns="">
            <p:pic>
              <p:nvPicPr>
                <p:cNvPr id="394" name="Pennanteckning 393">
                  <a:extLst>
                    <a:ext uri="{FF2B5EF4-FFF2-40B4-BE49-F238E27FC236}">
                      <a16:creationId xmlns:a16="http://schemas.microsoft.com/office/drawing/2014/main" id="{0ECE33F8-6D8F-99DF-BE0B-768BA8B53AB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07645" y="5334667"/>
                  <a:ext cx="307800" cy="4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p 55">
            <a:extLst>
              <a:ext uri="{FF2B5EF4-FFF2-40B4-BE49-F238E27FC236}">
                <a16:creationId xmlns:a16="http://schemas.microsoft.com/office/drawing/2014/main" id="{F2227722-79B9-5DF6-405A-42C7CA68099A}"/>
              </a:ext>
            </a:extLst>
          </p:cNvPr>
          <p:cNvGrpSpPr/>
          <p:nvPr/>
        </p:nvGrpSpPr>
        <p:grpSpPr>
          <a:xfrm>
            <a:off x="723925" y="5851627"/>
            <a:ext cx="2240280" cy="599400"/>
            <a:chOff x="723925" y="5851627"/>
            <a:chExt cx="2240280" cy="599400"/>
          </a:xfrm>
        </p:grpSpPr>
        <p:grpSp>
          <p:nvGrpSpPr>
            <p:cNvPr id="403" name="Grupp 402">
              <a:extLst>
                <a:ext uri="{FF2B5EF4-FFF2-40B4-BE49-F238E27FC236}">
                  <a16:creationId xmlns:a16="http://schemas.microsoft.com/office/drawing/2014/main" id="{DE94E7F6-50E8-6DFF-36EB-3581BA296578}"/>
                </a:ext>
              </a:extLst>
            </p:cNvPr>
            <p:cNvGrpSpPr/>
            <p:nvPr/>
          </p:nvGrpSpPr>
          <p:grpSpPr>
            <a:xfrm>
              <a:off x="723925" y="5851627"/>
              <a:ext cx="2240280" cy="599400"/>
              <a:chOff x="723925" y="5851627"/>
              <a:chExt cx="2240280" cy="599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396" name="Pennanteckning 395">
                    <a:extLst>
                      <a:ext uri="{FF2B5EF4-FFF2-40B4-BE49-F238E27FC236}">
                        <a16:creationId xmlns:a16="http://schemas.microsoft.com/office/drawing/2014/main" id="{8318DBDA-B1CB-965D-2CF7-CCF55C2BC319}"/>
                      </a:ext>
                    </a:extLst>
                  </p14:cNvPr>
                  <p14:cNvContentPartPr/>
                  <p14:nvPr/>
                </p14:nvContentPartPr>
                <p14:xfrm>
                  <a:off x="723925" y="5989867"/>
                  <a:ext cx="444960" cy="138600"/>
                </p14:xfrm>
              </p:contentPart>
            </mc:Choice>
            <mc:Fallback xmlns="">
              <p:pic>
                <p:nvPicPr>
                  <p:cNvPr id="396" name="Pennanteckning 395">
                    <a:extLst>
                      <a:ext uri="{FF2B5EF4-FFF2-40B4-BE49-F238E27FC236}">
                        <a16:creationId xmlns:a16="http://schemas.microsoft.com/office/drawing/2014/main" id="{8318DBDA-B1CB-965D-2CF7-CCF55C2BC319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708805" y="5974747"/>
                    <a:ext cx="47556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97" name="Pennanteckning 396">
                    <a:extLst>
                      <a:ext uri="{FF2B5EF4-FFF2-40B4-BE49-F238E27FC236}">
                        <a16:creationId xmlns:a16="http://schemas.microsoft.com/office/drawing/2014/main" id="{2470C7DB-AFC7-0935-3707-45BCCB898F3C}"/>
                      </a:ext>
                    </a:extLst>
                  </p14:cNvPr>
                  <p14:cNvContentPartPr/>
                  <p14:nvPr/>
                </p14:nvContentPartPr>
                <p14:xfrm>
                  <a:off x="1308925" y="6063307"/>
                  <a:ext cx="143640" cy="126360"/>
                </p14:xfrm>
              </p:contentPart>
            </mc:Choice>
            <mc:Fallback xmlns="">
              <p:pic>
                <p:nvPicPr>
                  <p:cNvPr id="397" name="Pennanteckning 396">
                    <a:extLst>
                      <a:ext uri="{FF2B5EF4-FFF2-40B4-BE49-F238E27FC236}">
                        <a16:creationId xmlns:a16="http://schemas.microsoft.com/office/drawing/2014/main" id="{2470C7DB-AFC7-0935-3707-45BCCB898F3C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1293805" y="6048187"/>
                    <a:ext cx="17424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98" name="Pennanteckning 397">
                    <a:extLst>
                      <a:ext uri="{FF2B5EF4-FFF2-40B4-BE49-F238E27FC236}">
                        <a16:creationId xmlns:a16="http://schemas.microsoft.com/office/drawing/2014/main" id="{4F8DC97C-4461-8886-DE38-30180E7EE1F4}"/>
                      </a:ext>
                    </a:extLst>
                  </p14:cNvPr>
                  <p14:cNvContentPartPr/>
                  <p14:nvPr/>
                </p14:nvContentPartPr>
                <p14:xfrm>
                  <a:off x="1510885" y="5851627"/>
                  <a:ext cx="504000" cy="392040"/>
                </p14:xfrm>
              </p:contentPart>
            </mc:Choice>
            <mc:Fallback xmlns="">
              <p:pic>
                <p:nvPicPr>
                  <p:cNvPr id="398" name="Pennanteckning 397">
                    <a:extLst>
                      <a:ext uri="{FF2B5EF4-FFF2-40B4-BE49-F238E27FC236}">
                        <a16:creationId xmlns:a16="http://schemas.microsoft.com/office/drawing/2014/main" id="{4F8DC97C-4461-8886-DE38-30180E7EE1F4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1495405" y="5836147"/>
                    <a:ext cx="534600" cy="42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99" name="Pennanteckning 398">
                    <a:extLst>
                      <a:ext uri="{FF2B5EF4-FFF2-40B4-BE49-F238E27FC236}">
                        <a16:creationId xmlns:a16="http://schemas.microsoft.com/office/drawing/2014/main" id="{834508F9-1D52-1F1A-E6D5-98AB0CFD4763}"/>
                      </a:ext>
                    </a:extLst>
                  </p14:cNvPr>
                  <p14:cNvContentPartPr/>
                  <p14:nvPr/>
                </p14:nvContentPartPr>
                <p14:xfrm>
                  <a:off x="1942165" y="6072667"/>
                  <a:ext cx="93960" cy="21960"/>
                </p14:xfrm>
              </p:contentPart>
            </mc:Choice>
            <mc:Fallback xmlns="">
              <p:pic>
                <p:nvPicPr>
                  <p:cNvPr id="399" name="Pennanteckning 398">
                    <a:extLst>
                      <a:ext uri="{FF2B5EF4-FFF2-40B4-BE49-F238E27FC236}">
                        <a16:creationId xmlns:a16="http://schemas.microsoft.com/office/drawing/2014/main" id="{834508F9-1D52-1F1A-E6D5-98AB0CFD4763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927045" y="6057547"/>
                    <a:ext cx="1245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400" name="Pennanteckning 399">
                    <a:extLst>
                      <a:ext uri="{FF2B5EF4-FFF2-40B4-BE49-F238E27FC236}">
                        <a16:creationId xmlns:a16="http://schemas.microsoft.com/office/drawing/2014/main" id="{8B79D4E2-57C0-BFDB-618F-612577BCF866}"/>
                      </a:ext>
                    </a:extLst>
                  </p14:cNvPr>
                  <p14:cNvContentPartPr/>
                  <p14:nvPr/>
                </p14:nvContentPartPr>
                <p14:xfrm>
                  <a:off x="2040805" y="6046387"/>
                  <a:ext cx="923400" cy="404640"/>
                </p14:xfrm>
              </p:contentPart>
            </mc:Choice>
            <mc:Fallback xmlns="">
              <p:pic>
                <p:nvPicPr>
                  <p:cNvPr id="400" name="Pennanteckning 399">
                    <a:extLst>
                      <a:ext uri="{FF2B5EF4-FFF2-40B4-BE49-F238E27FC236}">
                        <a16:creationId xmlns:a16="http://schemas.microsoft.com/office/drawing/2014/main" id="{8B79D4E2-57C0-BFDB-618F-612577BCF866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2025325" y="6031267"/>
                    <a:ext cx="954000" cy="43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402" name="Pennanteckning 401">
                    <a:extLst>
                      <a:ext uri="{FF2B5EF4-FFF2-40B4-BE49-F238E27FC236}">
                        <a16:creationId xmlns:a16="http://schemas.microsoft.com/office/drawing/2014/main" id="{9C76027F-FD1A-2831-3EBA-5AD6C0C46EEF}"/>
                      </a:ext>
                    </a:extLst>
                  </p14:cNvPr>
                  <p14:cNvContentPartPr/>
                  <p14:nvPr/>
                </p14:nvContentPartPr>
                <p14:xfrm>
                  <a:off x="1976365" y="6080587"/>
                  <a:ext cx="52200" cy="181440"/>
                </p14:xfrm>
              </p:contentPart>
            </mc:Choice>
            <mc:Fallback xmlns="">
              <p:pic>
                <p:nvPicPr>
                  <p:cNvPr id="402" name="Pennanteckning 401">
                    <a:extLst>
                      <a:ext uri="{FF2B5EF4-FFF2-40B4-BE49-F238E27FC236}">
                        <a16:creationId xmlns:a16="http://schemas.microsoft.com/office/drawing/2014/main" id="{9C76027F-FD1A-2831-3EBA-5AD6C0C46EEF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961245" y="6065107"/>
                    <a:ext cx="82440" cy="212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04" name="Pennanteckning 403">
                  <a:extLst>
                    <a:ext uri="{FF2B5EF4-FFF2-40B4-BE49-F238E27FC236}">
                      <a16:creationId xmlns:a16="http://schemas.microsoft.com/office/drawing/2014/main" id="{E62E4F9C-EADD-E9F7-A55A-A7D5571A3598}"/>
                    </a:ext>
                  </a:extLst>
                </p14:cNvPr>
                <p14:cNvContentPartPr/>
                <p14:nvPr/>
              </p14:nvContentPartPr>
              <p14:xfrm>
                <a:off x="1283725" y="6355987"/>
                <a:ext cx="1293840" cy="36720"/>
              </p14:xfrm>
            </p:contentPart>
          </mc:Choice>
          <mc:Fallback>
            <p:pic>
              <p:nvPicPr>
                <p:cNvPr id="404" name="Pennanteckning 403">
                  <a:extLst>
                    <a:ext uri="{FF2B5EF4-FFF2-40B4-BE49-F238E27FC236}">
                      <a16:creationId xmlns:a16="http://schemas.microsoft.com/office/drawing/2014/main" id="{E62E4F9C-EADD-E9F7-A55A-A7D5571A359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268241" y="6340507"/>
                  <a:ext cx="1324449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upp 422">
            <a:extLst>
              <a:ext uri="{FF2B5EF4-FFF2-40B4-BE49-F238E27FC236}">
                <a16:creationId xmlns:a16="http://schemas.microsoft.com/office/drawing/2014/main" id="{776B0079-E08B-1BE7-17BC-E6D2CF7F387F}"/>
              </a:ext>
            </a:extLst>
          </p:cNvPr>
          <p:cNvGrpSpPr/>
          <p:nvPr/>
        </p:nvGrpSpPr>
        <p:grpSpPr>
          <a:xfrm>
            <a:off x="4574845" y="1734307"/>
            <a:ext cx="2815560" cy="616680"/>
            <a:chOff x="4574845" y="1734307"/>
            <a:chExt cx="2815560" cy="61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14" name="Pennanteckning 413">
                  <a:extLst>
                    <a:ext uri="{FF2B5EF4-FFF2-40B4-BE49-F238E27FC236}">
                      <a16:creationId xmlns:a16="http://schemas.microsoft.com/office/drawing/2014/main" id="{2D33AF0E-829D-8876-6319-B3F94ED69932}"/>
                    </a:ext>
                  </a:extLst>
                </p14:cNvPr>
                <p14:cNvContentPartPr/>
                <p14:nvPr/>
              </p14:nvContentPartPr>
              <p14:xfrm>
                <a:off x="4574845" y="1734307"/>
                <a:ext cx="144720" cy="239040"/>
              </p14:xfrm>
            </p:contentPart>
          </mc:Choice>
          <mc:Fallback xmlns="">
            <p:pic>
              <p:nvPicPr>
                <p:cNvPr id="414" name="Pennanteckning 413">
                  <a:extLst>
                    <a:ext uri="{FF2B5EF4-FFF2-40B4-BE49-F238E27FC236}">
                      <a16:creationId xmlns:a16="http://schemas.microsoft.com/office/drawing/2014/main" id="{2D33AF0E-829D-8876-6319-B3F94ED6993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559365" y="1719187"/>
                  <a:ext cx="174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15" name="Pennanteckning 414">
                  <a:extLst>
                    <a:ext uri="{FF2B5EF4-FFF2-40B4-BE49-F238E27FC236}">
                      <a16:creationId xmlns:a16="http://schemas.microsoft.com/office/drawing/2014/main" id="{30E8DB09-E5B1-F98C-A2F9-A15A8A9CD214}"/>
                    </a:ext>
                  </a:extLst>
                </p14:cNvPr>
                <p14:cNvContentPartPr/>
                <p14:nvPr/>
              </p14:nvContentPartPr>
              <p14:xfrm>
                <a:off x="4835845" y="1916467"/>
                <a:ext cx="57960" cy="11160"/>
              </p14:xfrm>
            </p:contentPart>
          </mc:Choice>
          <mc:Fallback xmlns="">
            <p:pic>
              <p:nvPicPr>
                <p:cNvPr id="415" name="Pennanteckning 414">
                  <a:extLst>
                    <a:ext uri="{FF2B5EF4-FFF2-40B4-BE49-F238E27FC236}">
                      <a16:creationId xmlns:a16="http://schemas.microsoft.com/office/drawing/2014/main" id="{30E8DB09-E5B1-F98C-A2F9-A15A8A9CD21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20725" y="1901347"/>
                  <a:ext cx="88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16" name="Pennanteckning 415">
                  <a:extLst>
                    <a:ext uri="{FF2B5EF4-FFF2-40B4-BE49-F238E27FC236}">
                      <a16:creationId xmlns:a16="http://schemas.microsoft.com/office/drawing/2014/main" id="{231DF948-026A-94F8-E5FB-5951F7E687CD}"/>
                    </a:ext>
                  </a:extLst>
                </p14:cNvPr>
                <p14:cNvContentPartPr/>
                <p14:nvPr/>
              </p14:nvContentPartPr>
              <p14:xfrm>
                <a:off x="5009365" y="1890187"/>
                <a:ext cx="194400" cy="81360"/>
              </p14:xfrm>
            </p:contentPart>
          </mc:Choice>
          <mc:Fallback xmlns="">
            <p:pic>
              <p:nvPicPr>
                <p:cNvPr id="416" name="Pennanteckning 415">
                  <a:extLst>
                    <a:ext uri="{FF2B5EF4-FFF2-40B4-BE49-F238E27FC236}">
                      <a16:creationId xmlns:a16="http://schemas.microsoft.com/office/drawing/2014/main" id="{231DF948-026A-94F8-E5FB-5951F7E687C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93885" y="1875067"/>
                  <a:ext cx="224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17" name="Pennanteckning 416">
                  <a:extLst>
                    <a:ext uri="{FF2B5EF4-FFF2-40B4-BE49-F238E27FC236}">
                      <a16:creationId xmlns:a16="http://schemas.microsoft.com/office/drawing/2014/main" id="{BA679CFF-2694-403B-B4C2-159ED37A3350}"/>
                    </a:ext>
                  </a:extLst>
                </p14:cNvPr>
                <p14:cNvContentPartPr/>
                <p14:nvPr/>
              </p14:nvContentPartPr>
              <p14:xfrm>
                <a:off x="5266405" y="1890187"/>
                <a:ext cx="588600" cy="190440"/>
              </p14:xfrm>
            </p:contentPart>
          </mc:Choice>
          <mc:Fallback xmlns="">
            <p:pic>
              <p:nvPicPr>
                <p:cNvPr id="417" name="Pennanteckning 416">
                  <a:extLst>
                    <a:ext uri="{FF2B5EF4-FFF2-40B4-BE49-F238E27FC236}">
                      <a16:creationId xmlns:a16="http://schemas.microsoft.com/office/drawing/2014/main" id="{BA679CFF-2694-403B-B4C2-159ED37A335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251285" y="1875067"/>
                  <a:ext cx="618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18" name="Pennanteckning 417">
                  <a:extLst>
                    <a:ext uri="{FF2B5EF4-FFF2-40B4-BE49-F238E27FC236}">
                      <a16:creationId xmlns:a16="http://schemas.microsoft.com/office/drawing/2014/main" id="{517F754E-D82E-F2AA-0EAF-B0D8083F1E81}"/>
                    </a:ext>
                  </a:extLst>
                </p14:cNvPr>
                <p14:cNvContentPartPr/>
                <p14:nvPr/>
              </p14:nvContentPartPr>
              <p14:xfrm>
                <a:off x="6170725" y="1927267"/>
                <a:ext cx="117360" cy="137880"/>
              </p14:xfrm>
            </p:contentPart>
          </mc:Choice>
          <mc:Fallback xmlns="">
            <p:pic>
              <p:nvPicPr>
                <p:cNvPr id="418" name="Pennanteckning 417">
                  <a:extLst>
                    <a:ext uri="{FF2B5EF4-FFF2-40B4-BE49-F238E27FC236}">
                      <a16:creationId xmlns:a16="http://schemas.microsoft.com/office/drawing/2014/main" id="{517F754E-D82E-F2AA-0EAF-B0D8083F1E8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55245" y="1912147"/>
                  <a:ext cx="147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19" name="Pennanteckning 418">
                  <a:extLst>
                    <a:ext uri="{FF2B5EF4-FFF2-40B4-BE49-F238E27FC236}">
                      <a16:creationId xmlns:a16="http://schemas.microsoft.com/office/drawing/2014/main" id="{8BAA2E3A-D657-CE0D-4805-968EADFD63A8}"/>
                    </a:ext>
                  </a:extLst>
                </p14:cNvPr>
                <p14:cNvContentPartPr/>
                <p14:nvPr/>
              </p14:nvContentPartPr>
              <p14:xfrm>
                <a:off x="6404365" y="1808467"/>
                <a:ext cx="448560" cy="289800"/>
              </p14:xfrm>
            </p:contentPart>
          </mc:Choice>
          <mc:Fallback xmlns="">
            <p:pic>
              <p:nvPicPr>
                <p:cNvPr id="419" name="Pennanteckning 418">
                  <a:extLst>
                    <a:ext uri="{FF2B5EF4-FFF2-40B4-BE49-F238E27FC236}">
                      <a16:creationId xmlns:a16="http://schemas.microsoft.com/office/drawing/2014/main" id="{8BAA2E3A-D657-CE0D-4805-968EADFD63A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389245" y="1792987"/>
                  <a:ext cx="4791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20" name="Pennanteckning 419">
                  <a:extLst>
                    <a:ext uri="{FF2B5EF4-FFF2-40B4-BE49-F238E27FC236}">
                      <a16:creationId xmlns:a16="http://schemas.microsoft.com/office/drawing/2014/main" id="{280E0192-5388-408E-A06E-D0C84EC4B4C0}"/>
                    </a:ext>
                  </a:extLst>
                </p14:cNvPr>
                <p14:cNvContentPartPr/>
                <p14:nvPr/>
              </p14:nvContentPartPr>
              <p14:xfrm>
                <a:off x="6804685" y="1968307"/>
                <a:ext cx="585720" cy="382680"/>
              </p14:xfrm>
            </p:contentPart>
          </mc:Choice>
          <mc:Fallback xmlns="">
            <p:pic>
              <p:nvPicPr>
                <p:cNvPr id="420" name="Pennanteckning 419">
                  <a:extLst>
                    <a:ext uri="{FF2B5EF4-FFF2-40B4-BE49-F238E27FC236}">
                      <a16:creationId xmlns:a16="http://schemas.microsoft.com/office/drawing/2014/main" id="{280E0192-5388-408E-A06E-D0C84EC4B4C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89565" y="1952827"/>
                  <a:ext cx="6163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21" name="Pennanteckning 420">
                  <a:extLst>
                    <a:ext uri="{FF2B5EF4-FFF2-40B4-BE49-F238E27FC236}">
                      <a16:creationId xmlns:a16="http://schemas.microsoft.com/office/drawing/2014/main" id="{5E666D50-B241-4D2C-0826-393D9A2FE60D}"/>
                    </a:ext>
                  </a:extLst>
                </p14:cNvPr>
                <p14:cNvContentPartPr/>
                <p14:nvPr/>
              </p14:nvContentPartPr>
              <p14:xfrm>
                <a:off x="7078645" y="1895947"/>
                <a:ext cx="9000" cy="11160"/>
              </p14:xfrm>
            </p:contentPart>
          </mc:Choice>
          <mc:Fallback xmlns="">
            <p:pic>
              <p:nvPicPr>
                <p:cNvPr id="421" name="Pennanteckning 420">
                  <a:extLst>
                    <a:ext uri="{FF2B5EF4-FFF2-40B4-BE49-F238E27FC236}">
                      <a16:creationId xmlns:a16="http://schemas.microsoft.com/office/drawing/2014/main" id="{5E666D50-B241-4D2C-0826-393D9A2FE60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63165" y="1880827"/>
                  <a:ext cx="39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22" name="Pennanteckning 421">
                  <a:extLst>
                    <a:ext uri="{FF2B5EF4-FFF2-40B4-BE49-F238E27FC236}">
                      <a16:creationId xmlns:a16="http://schemas.microsoft.com/office/drawing/2014/main" id="{322A0CB1-7E81-36BD-CA68-BBE94074589E}"/>
                    </a:ext>
                  </a:extLst>
                </p14:cNvPr>
                <p14:cNvContentPartPr/>
                <p14:nvPr/>
              </p14:nvContentPartPr>
              <p14:xfrm>
                <a:off x="4634965" y="2149387"/>
                <a:ext cx="2568600" cy="64800"/>
              </p14:xfrm>
            </p:contentPart>
          </mc:Choice>
          <mc:Fallback xmlns="">
            <p:pic>
              <p:nvPicPr>
                <p:cNvPr id="422" name="Pennanteckning 421">
                  <a:extLst>
                    <a:ext uri="{FF2B5EF4-FFF2-40B4-BE49-F238E27FC236}">
                      <a16:creationId xmlns:a16="http://schemas.microsoft.com/office/drawing/2014/main" id="{322A0CB1-7E81-36BD-CA68-BBE94074589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19845" y="2134267"/>
                  <a:ext cx="259884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3" name="Grupp 432">
            <a:extLst>
              <a:ext uri="{FF2B5EF4-FFF2-40B4-BE49-F238E27FC236}">
                <a16:creationId xmlns:a16="http://schemas.microsoft.com/office/drawing/2014/main" id="{D8AF590D-A069-AD30-6E97-0FA0903A2414}"/>
              </a:ext>
            </a:extLst>
          </p:cNvPr>
          <p:cNvGrpSpPr/>
          <p:nvPr/>
        </p:nvGrpSpPr>
        <p:grpSpPr>
          <a:xfrm>
            <a:off x="4411045" y="2537107"/>
            <a:ext cx="2940480" cy="334440"/>
            <a:chOff x="4411045" y="2537107"/>
            <a:chExt cx="294048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24" name="Pennanteckning 423">
                  <a:extLst>
                    <a:ext uri="{FF2B5EF4-FFF2-40B4-BE49-F238E27FC236}">
                      <a16:creationId xmlns:a16="http://schemas.microsoft.com/office/drawing/2014/main" id="{DED2190F-C5FA-578C-C941-65A163C97C3A}"/>
                    </a:ext>
                  </a:extLst>
                </p14:cNvPr>
                <p14:cNvContentPartPr/>
                <p14:nvPr/>
              </p14:nvContentPartPr>
              <p14:xfrm>
                <a:off x="4411045" y="2537107"/>
                <a:ext cx="39240" cy="183600"/>
              </p14:xfrm>
            </p:contentPart>
          </mc:Choice>
          <mc:Fallback xmlns="">
            <p:pic>
              <p:nvPicPr>
                <p:cNvPr id="424" name="Pennanteckning 423">
                  <a:extLst>
                    <a:ext uri="{FF2B5EF4-FFF2-40B4-BE49-F238E27FC236}">
                      <a16:creationId xmlns:a16="http://schemas.microsoft.com/office/drawing/2014/main" id="{DED2190F-C5FA-578C-C941-65A163C97C3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95925" y="2521987"/>
                  <a:ext cx="6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25" name="Pennanteckning 424">
                  <a:extLst>
                    <a:ext uri="{FF2B5EF4-FFF2-40B4-BE49-F238E27FC236}">
                      <a16:creationId xmlns:a16="http://schemas.microsoft.com/office/drawing/2014/main" id="{5AD36152-B443-D9F9-BEB8-FE33FEB42AC9}"/>
                    </a:ext>
                  </a:extLst>
                </p14:cNvPr>
                <p14:cNvContentPartPr/>
                <p14:nvPr/>
              </p14:nvContentPartPr>
              <p14:xfrm>
                <a:off x="4512205" y="2713507"/>
                <a:ext cx="18000" cy="10080"/>
              </p14:xfrm>
            </p:contentPart>
          </mc:Choice>
          <mc:Fallback xmlns="">
            <p:pic>
              <p:nvPicPr>
                <p:cNvPr id="425" name="Pennanteckning 424">
                  <a:extLst>
                    <a:ext uri="{FF2B5EF4-FFF2-40B4-BE49-F238E27FC236}">
                      <a16:creationId xmlns:a16="http://schemas.microsoft.com/office/drawing/2014/main" id="{5AD36152-B443-D9F9-BEB8-FE33FEB42AC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97085" y="2698387"/>
                  <a:ext cx="48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27" name="Pennanteckning 426">
                  <a:extLst>
                    <a:ext uri="{FF2B5EF4-FFF2-40B4-BE49-F238E27FC236}">
                      <a16:creationId xmlns:a16="http://schemas.microsoft.com/office/drawing/2014/main" id="{573E62D1-2B99-FF67-CC39-E77E6C3499A8}"/>
                    </a:ext>
                  </a:extLst>
                </p14:cNvPr>
                <p14:cNvContentPartPr/>
                <p14:nvPr/>
              </p14:nvContentPartPr>
              <p14:xfrm>
                <a:off x="4734685" y="2643307"/>
                <a:ext cx="133920" cy="96840"/>
              </p14:xfrm>
            </p:contentPart>
          </mc:Choice>
          <mc:Fallback xmlns="">
            <p:pic>
              <p:nvPicPr>
                <p:cNvPr id="427" name="Pennanteckning 426">
                  <a:extLst>
                    <a:ext uri="{FF2B5EF4-FFF2-40B4-BE49-F238E27FC236}">
                      <a16:creationId xmlns:a16="http://schemas.microsoft.com/office/drawing/2014/main" id="{573E62D1-2B99-FF67-CC39-E77E6C3499A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19205" y="2628187"/>
                  <a:ext cx="164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28" name="Pennanteckning 427">
                  <a:extLst>
                    <a:ext uri="{FF2B5EF4-FFF2-40B4-BE49-F238E27FC236}">
                      <a16:creationId xmlns:a16="http://schemas.microsoft.com/office/drawing/2014/main" id="{87E1DFF7-8537-1FE8-05BA-87742B28D155}"/>
                    </a:ext>
                  </a:extLst>
                </p14:cNvPr>
                <p14:cNvContentPartPr/>
                <p14:nvPr/>
              </p14:nvContentPartPr>
              <p14:xfrm>
                <a:off x="4952845" y="2560507"/>
                <a:ext cx="99720" cy="168840"/>
              </p14:xfrm>
            </p:contentPart>
          </mc:Choice>
          <mc:Fallback xmlns="">
            <p:pic>
              <p:nvPicPr>
                <p:cNvPr id="428" name="Pennanteckning 427">
                  <a:extLst>
                    <a:ext uri="{FF2B5EF4-FFF2-40B4-BE49-F238E27FC236}">
                      <a16:creationId xmlns:a16="http://schemas.microsoft.com/office/drawing/2014/main" id="{87E1DFF7-8537-1FE8-05BA-87742B28D15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937365" y="2545387"/>
                  <a:ext cx="130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29" name="Pennanteckning 428">
                  <a:extLst>
                    <a:ext uri="{FF2B5EF4-FFF2-40B4-BE49-F238E27FC236}">
                      <a16:creationId xmlns:a16="http://schemas.microsoft.com/office/drawing/2014/main" id="{CC394AA3-7593-EF6D-C11B-1C2752CE1933}"/>
                    </a:ext>
                  </a:extLst>
                </p14:cNvPr>
                <p14:cNvContentPartPr/>
                <p14:nvPr/>
              </p14:nvContentPartPr>
              <p14:xfrm>
                <a:off x="5099365" y="2669587"/>
                <a:ext cx="589320" cy="126720"/>
              </p14:xfrm>
            </p:contentPart>
          </mc:Choice>
          <mc:Fallback xmlns="">
            <p:pic>
              <p:nvPicPr>
                <p:cNvPr id="429" name="Pennanteckning 428">
                  <a:extLst>
                    <a:ext uri="{FF2B5EF4-FFF2-40B4-BE49-F238E27FC236}">
                      <a16:creationId xmlns:a16="http://schemas.microsoft.com/office/drawing/2014/main" id="{CC394AA3-7593-EF6D-C11B-1C2752CE193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083885" y="2654467"/>
                  <a:ext cx="619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30" name="Pennanteckning 429">
                  <a:extLst>
                    <a:ext uri="{FF2B5EF4-FFF2-40B4-BE49-F238E27FC236}">
                      <a16:creationId xmlns:a16="http://schemas.microsoft.com/office/drawing/2014/main" id="{50DB281E-BFEF-2EA1-A7AA-E1EA75A09E6F}"/>
                    </a:ext>
                  </a:extLst>
                </p14:cNvPr>
                <p14:cNvContentPartPr/>
                <p14:nvPr/>
              </p14:nvContentPartPr>
              <p14:xfrm>
                <a:off x="5968765" y="2560507"/>
                <a:ext cx="182520" cy="214560"/>
              </p14:xfrm>
            </p:contentPart>
          </mc:Choice>
          <mc:Fallback xmlns="">
            <p:pic>
              <p:nvPicPr>
                <p:cNvPr id="430" name="Pennanteckning 429">
                  <a:extLst>
                    <a:ext uri="{FF2B5EF4-FFF2-40B4-BE49-F238E27FC236}">
                      <a16:creationId xmlns:a16="http://schemas.microsoft.com/office/drawing/2014/main" id="{50DB281E-BFEF-2EA1-A7AA-E1EA75A09E6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53645" y="2545387"/>
                  <a:ext cx="213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31" name="Pennanteckning 430">
                  <a:extLst>
                    <a:ext uri="{FF2B5EF4-FFF2-40B4-BE49-F238E27FC236}">
                      <a16:creationId xmlns:a16="http://schemas.microsoft.com/office/drawing/2014/main" id="{7331CA5E-EEC9-8EAA-0D3D-9B072279BD8A}"/>
                    </a:ext>
                  </a:extLst>
                </p14:cNvPr>
                <p14:cNvContentPartPr/>
                <p14:nvPr/>
              </p14:nvContentPartPr>
              <p14:xfrm>
                <a:off x="6338125" y="2665627"/>
                <a:ext cx="116280" cy="126720"/>
              </p14:xfrm>
            </p:contentPart>
          </mc:Choice>
          <mc:Fallback xmlns="">
            <p:pic>
              <p:nvPicPr>
                <p:cNvPr id="431" name="Pennanteckning 430">
                  <a:extLst>
                    <a:ext uri="{FF2B5EF4-FFF2-40B4-BE49-F238E27FC236}">
                      <a16:creationId xmlns:a16="http://schemas.microsoft.com/office/drawing/2014/main" id="{7331CA5E-EEC9-8EAA-0D3D-9B072279BD8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23005" y="2650507"/>
                  <a:ext cx="146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32" name="Pennanteckning 431">
                  <a:extLst>
                    <a:ext uri="{FF2B5EF4-FFF2-40B4-BE49-F238E27FC236}">
                      <a16:creationId xmlns:a16="http://schemas.microsoft.com/office/drawing/2014/main" id="{7D7DE99A-E860-CA01-C6A0-F69D9BA670B8}"/>
                    </a:ext>
                  </a:extLst>
                </p14:cNvPr>
                <p14:cNvContentPartPr/>
                <p14:nvPr/>
              </p14:nvContentPartPr>
              <p14:xfrm>
                <a:off x="6523165" y="2550427"/>
                <a:ext cx="828360" cy="321120"/>
              </p14:xfrm>
            </p:contentPart>
          </mc:Choice>
          <mc:Fallback xmlns="">
            <p:pic>
              <p:nvPicPr>
                <p:cNvPr id="432" name="Pennanteckning 431">
                  <a:extLst>
                    <a:ext uri="{FF2B5EF4-FFF2-40B4-BE49-F238E27FC236}">
                      <a16:creationId xmlns:a16="http://schemas.microsoft.com/office/drawing/2014/main" id="{7D7DE99A-E860-CA01-C6A0-F69D9BA670B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508045" y="2535307"/>
                  <a:ext cx="85896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6" name="Grupp 895">
            <a:extLst>
              <a:ext uri="{FF2B5EF4-FFF2-40B4-BE49-F238E27FC236}">
                <a16:creationId xmlns:a16="http://schemas.microsoft.com/office/drawing/2014/main" id="{2098E3B2-ADCB-C480-90FD-B0E6530622BF}"/>
              </a:ext>
            </a:extLst>
          </p:cNvPr>
          <p:cNvGrpSpPr/>
          <p:nvPr/>
        </p:nvGrpSpPr>
        <p:grpSpPr>
          <a:xfrm>
            <a:off x="4250125" y="3016627"/>
            <a:ext cx="3044880" cy="970560"/>
            <a:chOff x="4250125" y="3016627"/>
            <a:chExt cx="3044880" cy="970560"/>
          </a:xfrm>
        </p:grpSpPr>
        <p:grpSp>
          <p:nvGrpSpPr>
            <p:cNvPr id="436" name="Grupp 435">
              <a:extLst>
                <a:ext uri="{FF2B5EF4-FFF2-40B4-BE49-F238E27FC236}">
                  <a16:creationId xmlns:a16="http://schemas.microsoft.com/office/drawing/2014/main" id="{08FD0F4C-E6B0-532C-4FB6-B5BDFE119121}"/>
                </a:ext>
              </a:extLst>
            </p:cNvPr>
            <p:cNvGrpSpPr/>
            <p:nvPr/>
          </p:nvGrpSpPr>
          <p:grpSpPr>
            <a:xfrm>
              <a:off x="4250125" y="3016627"/>
              <a:ext cx="264600" cy="203040"/>
              <a:chOff x="4250125" y="3016627"/>
              <a:chExt cx="264600" cy="203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434" name="Pennanteckning 433">
                    <a:extLst>
                      <a:ext uri="{FF2B5EF4-FFF2-40B4-BE49-F238E27FC236}">
                        <a16:creationId xmlns:a16="http://schemas.microsoft.com/office/drawing/2014/main" id="{DCE50EAE-5010-AE66-0FDE-B1661C3CFE1C}"/>
                      </a:ext>
                    </a:extLst>
                  </p14:cNvPr>
                  <p14:cNvContentPartPr/>
                  <p14:nvPr/>
                </p14:nvContentPartPr>
                <p14:xfrm>
                  <a:off x="4250125" y="3016627"/>
                  <a:ext cx="151200" cy="199080"/>
                </p14:xfrm>
              </p:contentPart>
            </mc:Choice>
            <mc:Fallback xmlns="">
              <p:pic>
                <p:nvPicPr>
                  <p:cNvPr id="434" name="Pennanteckning 433">
                    <a:extLst>
                      <a:ext uri="{FF2B5EF4-FFF2-40B4-BE49-F238E27FC236}">
                        <a16:creationId xmlns:a16="http://schemas.microsoft.com/office/drawing/2014/main" id="{DCE50EAE-5010-AE66-0FDE-B1661C3CFE1C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4235005" y="3001147"/>
                    <a:ext cx="18180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435" name="Pennanteckning 434">
                    <a:extLst>
                      <a:ext uri="{FF2B5EF4-FFF2-40B4-BE49-F238E27FC236}">
                        <a16:creationId xmlns:a16="http://schemas.microsoft.com/office/drawing/2014/main" id="{A4C88F71-30A8-C049-BE40-B8F76C8DE269}"/>
                      </a:ext>
                    </a:extLst>
                  </p14:cNvPr>
                  <p14:cNvContentPartPr/>
                  <p14:nvPr/>
                </p14:nvContentPartPr>
                <p14:xfrm>
                  <a:off x="4509325" y="3202747"/>
                  <a:ext cx="5400" cy="16920"/>
                </p14:xfrm>
              </p:contentPart>
            </mc:Choice>
            <mc:Fallback xmlns="">
              <p:pic>
                <p:nvPicPr>
                  <p:cNvPr id="435" name="Pennanteckning 434">
                    <a:extLst>
                      <a:ext uri="{FF2B5EF4-FFF2-40B4-BE49-F238E27FC236}">
                        <a16:creationId xmlns:a16="http://schemas.microsoft.com/office/drawing/2014/main" id="{A4C88F71-30A8-C049-BE40-B8F76C8DE269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4494205" y="3187267"/>
                    <a:ext cx="36000" cy="47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9" name="Grupp 448">
              <a:extLst>
                <a:ext uri="{FF2B5EF4-FFF2-40B4-BE49-F238E27FC236}">
                  <a16:creationId xmlns:a16="http://schemas.microsoft.com/office/drawing/2014/main" id="{64D7A923-5F5D-8D1F-D39A-FAF387960F54}"/>
                </a:ext>
              </a:extLst>
            </p:cNvPr>
            <p:cNvGrpSpPr/>
            <p:nvPr/>
          </p:nvGrpSpPr>
          <p:grpSpPr>
            <a:xfrm>
              <a:off x="4787245" y="3059467"/>
              <a:ext cx="2507760" cy="377280"/>
              <a:chOff x="4787245" y="3059467"/>
              <a:chExt cx="2507760" cy="377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437" name="Pennanteckning 436">
                    <a:extLst>
                      <a:ext uri="{FF2B5EF4-FFF2-40B4-BE49-F238E27FC236}">
                        <a16:creationId xmlns:a16="http://schemas.microsoft.com/office/drawing/2014/main" id="{0DD696BC-A910-D15F-BFFA-3321B7D55D75}"/>
                      </a:ext>
                    </a:extLst>
                  </p14:cNvPr>
                  <p14:cNvContentPartPr/>
                  <p14:nvPr/>
                </p14:nvContentPartPr>
                <p14:xfrm>
                  <a:off x="4787245" y="3059467"/>
                  <a:ext cx="160200" cy="239040"/>
                </p14:xfrm>
              </p:contentPart>
            </mc:Choice>
            <mc:Fallback xmlns="">
              <p:pic>
                <p:nvPicPr>
                  <p:cNvPr id="437" name="Pennanteckning 436">
                    <a:extLst>
                      <a:ext uri="{FF2B5EF4-FFF2-40B4-BE49-F238E27FC236}">
                        <a16:creationId xmlns:a16="http://schemas.microsoft.com/office/drawing/2014/main" id="{0DD696BC-A910-D15F-BFFA-3321B7D55D75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4771765" y="3043987"/>
                    <a:ext cx="190440" cy="26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440" name="Pennanteckning 439">
                    <a:extLst>
                      <a:ext uri="{FF2B5EF4-FFF2-40B4-BE49-F238E27FC236}">
                        <a16:creationId xmlns:a16="http://schemas.microsoft.com/office/drawing/2014/main" id="{AA3A37A9-4E31-9F75-FB1A-FC7D94849DDB}"/>
                      </a:ext>
                    </a:extLst>
                  </p14:cNvPr>
                  <p14:cNvContentPartPr/>
                  <p14:nvPr/>
                </p14:nvContentPartPr>
                <p14:xfrm>
                  <a:off x="5115565" y="3172147"/>
                  <a:ext cx="86040" cy="169200"/>
                </p14:xfrm>
              </p:contentPart>
            </mc:Choice>
            <mc:Fallback xmlns="">
              <p:pic>
                <p:nvPicPr>
                  <p:cNvPr id="440" name="Pennanteckning 439">
                    <a:extLst>
                      <a:ext uri="{FF2B5EF4-FFF2-40B4-BE49-F238E27FC236}">
                        <a16:creationId xmlns:a16="http://schemas.microsoft.com/office/drawing/2014/main" id="{AA3A37A9-4E31-9F75-FB1A-FC7D94849DDB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5100085" y="3156667"/>
                    <a:ext cx="116640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441" name="Pennanteckning 440">
                    <a:extLst>
                      <a:ext uri="{FF2B5EF4-FFF2-40B4-BE49-F238E27FC236}">
                        <a16:creationId xmlns:a16="http://schemas.microsoft.com/office/drawing/2014/main" id="{8DBB3CD5-7CC6-32CE-342A-F4B4364923C2}"/>
                      </a:ext>
                    </a:extLst>
                  </p14:cNvPr>
                  <p14:cNvContentPartPr/>
                  <p14:nvPr/>
                </p14:nvContentPartPr>
                <p14:xfrm>
                  <a:off x="5306365" y="3106267"/>
                  <a:ext cx="215640" cy="215640"/>
                </p14:xfrm>
              </p:contentPart>
            </mc:Choice>
            <mc:Fallback xmlns="">
              <p:pic>
                <p:nvPicPr>
                  <p:cNvPr id="441" name="Pennanteckning 440">
                    <a:extLst>
                      <a:ext uri="{FF2B5EF4-FFF2-40B4-BE49-F238E27FC236}">
                        <a16:creationId xmlns:a16="http://schemas.microsoft.com/office/drawing/2014/main" id="{8DBB3CD5-7CC6-32CE-342A-F4B4364923C2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5291245" y="3090787"/>
                    <a:ext cx="246240" cy="24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442" name="Pennanteckning 441">
                    <a:extLst>
                      <a:ext uri="{FF2B5EF4-FFF2-40B4-BE49-F238E27FC236}">
                        <a16:creationId xmlns:a16="http://schemas.microsoft.com/office/drawing/2014/main" id="{107F436F-414A-4725-54E1-DC176B5DB266}"/>
                      </a:ext>
                    </a:extLst>
                  </p14:cNvPr>
                  <p14:cNvContentPartPr/>
                  <p14:nvPr/>
                </p14:nvContentPartPr>
                <p14:xfrm>
                  <a:off x="5565565" y="3210307"/>
                  <a:ext cx="52920" cy="111600"/>
                </p14:xfrm>
              </p:contentPart>
            </mc:Choice>
            <mc:Fallback xmlns="">
              <p:pic>
                <p:nvPicPr>
                  <p:cNvPr id="442" name="Pennanteckning 441">
                    <a:extLst>
                      <a:ext uri="{FF2B5EF4-FFF2-40B4-BE49-F238E27FC236}">
                        <a16:creationId xmlns:a16="http://schemas.microsoft.com/office/drawing/2014/main" id="{107F436F-414A-4725-54E1-DC176B5DB266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5550445" y="3195187"/>
                    <a:ext cx="8352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443" name="Pennanteckning 442">
                    <a:extLst>
                      <a:ext uri="{FF2B5EF4-FFF2-40B4-BE49-F238E27FC236}">
                        <a16:creationId xmlns:a16="http://schemas.microsoft.com/office/drawing/2014/main" id="{54329FDC-4BB2-F365-5A0F-7902C6E48816}"/>
                      </a:ext>
                    </a:extLst>
                  </p14:cNvPr>
                  <p14:cNvContentPartPr/>
                  <p14:nvPr/>
                </p14:nvContentPartPr>
                <p14:xfrm>
                  <a:off x="5713525" y="3130387"/>
                  <a:ext cx="29160" cy="205920"/>
                </p14:xfrm>
              </p:contentPart>
            </mc:Choice>
            <mc:Fallback xmlns="">
              <p:pic>
                <p:nvPicPr>
                  <p:cNvPr id="443" name="Pennanteckning 442">
                    <a:extLst>
                      <a:ext uri="{FF2B5EF4-FFF2-40B4-BE49-F238E27FC236}">
                        <a16:creationId xmlns:a16="http://schemas.microsoft.com/office/drawing/2014/main" id="{54329FDC-4BB2-F365-5A0F-7902C6E48816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5698405" y="3115267"/>
                    <a:ext cx="5976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444" name="Pennanteckning 443">
                    <a:extLst>
                      <a:ext uri="{FF2B5EF4-FFF2-40B4-BE49-F238E27FC236}">
                        <a16:creationId xmlns:a16="http://schemas.microsoft.com/office/drawing/2014/main" id="{8EDB6969-D2D6-28BD-3AAD-C1F66358E624}"/>
                      </a:ext>
                    </a:extLst>
                  </p14:cNvPr>
                  <p14:cNvContentPartPr/>
                  <p14:nvPr/>
                </p14:nvContentPartPr>
                <p14:xfrm>
                  <a:off x="5710645" y="3210307"/>
                  <a:ext cx="315000" cy="127080"/>
                </p14:xfrm>
              </p:contentPart>
            </mc:Choice>
            <mc:Fallback xmlns="">
              <p:pic>
                <p:nvPicPr>
                  <p:cNvPr id="444" name="Pennanteckning 443">
                    <a:extLst>
                      <a:ext uri="{FF2B5EF4-FFF2-40B4-BE49-F238E27FC236}">
                        <a16:creationId xmlns:a16="http://schemas.microsoft.com/office/drawing/2014/main" id="{8EDB6969-D2D6-28BD-3AAD-C1F66358E624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5695525" y="3195187"/>
                    <a:ext cx="34560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445" name="Pennanteckning 444">
                    <a:extLst>
                      <a:ext uri="{FF2B5EF4-FFF2-40B4-BE49-F238E27FC236}">
                        <a16:creationId xmlns:a16="http://schemas.microsoft.com/office/drawing/2014/main" id="{C9BF6EE6-04DC-A9F3-C448-99BBDB24CD8D}"/>
                      </a:ext>
                    </a:extLst>
                  </p14:cNvPr>
                  <p14:cNvContentPartPr/>
                  <p14:nvPr/>
                </p14:nvContentPartPr>
                <p14:xfrm>
                  <a:off x="6215365" y="3268987"/>
                  <a:ext cx="91080" cy="134640"/>
                </p14:xfrm>
              </p:contentPart>
            </mc:Choice>
            <mc:Fallback xmlns="">
              <p:pic>
                <p:nvPicPr>
                  <p:cNvPr id="445" name="Pennanteckning 444">
                    <a:extLst>
                      <a:ext uri="{FF2B5EF4-FFF2-40B4-BE49-F238E27FC236}">
                        <a16:creationId xmlns:a16="http://schemas.microsoft.com/office/drawing/2014/main" id="{C9BF6EE6-04DC-A9F3-C448-99BBDB24CD8D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6200245" y="3253867"/>
                    <a:ext cx="121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446" name="Pennanteckning 445">
                    <a:extLst>
                      <a:ext uri="{FF2B5EF4-FFF2-40B4-BE49-F238E27FC236}">
                        <a16:creationId xmlns:a16="http://schemas.microsoft.com/office/drawing/2014/main" id="{D1DD78F2-DF2C-FED4-A0A0-B3E77E9EEAEB}"/>
                      </a:ext>
                    </a:extLst>
                  </p14:cNvPr>
                  <p14:cNvContentPartPr/>
                  <p14:nvPr/>
                </p14:nvContentPartPr>
                <p14:xfrm>
                  <a:off x="6425605" y="3299947"/>
                  <a:ext cx="143640" cy="131040"/>
                </p14:xfrm>
              </p:contentPart>
            </mc:Choice>
            <mc:Fallback xmlns="">
              <p:pic>
                <p:nvPicPr>
                  <p:cNvPr id="446" name="Pennanteckning 445">
                    <a:extLst>
                      <a:ext uri="{FF2B5EF4-FFF2-40B4-BE49-F238E27FC236}">
                        <a16:creationId xmlns:a16="http://schemas.microsoft.com/office/drawing/2014/main" id="{D1DD78F2-DF2C-FED4-A0A0-B3E77E9EEAEB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6410485" y="3284827"/>
                    <a:ext cx="17424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447" name="Pennanteckning 446">
                    <a:extLst>
                      <a:ext uri="{FF2B5EF4-FFF2-40B4-BE49-F238E27FC236}">
                        <a16:creationId xmlns:a16="http://schemas.microsoft.com/office/drawing/2014/main" id="{40EF4159-8730-CA03-2C5D-307FCAE9783A}"/>
                      </a:ext>
                    </a:extLst>
                  </p14:cNvPr>
                  <p14:cNvContentPartPr/>
                  <p14:nvPr/>
                </p14:nvContentPartPr>
                <p14:xfrm>
                  <a:off x="6578605" y="3208507"/>
                  <a:ext cx="305280" cy="211680"/>
                </p14:xfrm>
              </p:contentPart>
            </mc:Choice>
            <mc:Fallback xmlns="">
              <p:pic>
                <p:nvPicPr>
                  <p:cNvPr id="447" name="Pennanteckning 446">
                    <a:extLst>
                      <a:ext uri="{FF2B5EF4-FFF2-40B4-BE49-F238E27FC236}">
                        <a16:creationId xmlns:a16="http://schemas.microsoft.com/office/drawing/2014/main" id="{40EF4159-8730-CA03-2C5D-307FCAE9783A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6563485" y="3193027"/>
                    <a:ext cx="33588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448" name="Pennanteckning 447">
                    <a:extLst>
                      <a:ext uri="{FF2B5EF4-FFF2-40B4-BE49-F238E27FC236}">
                        <a16:creationId xmlns:a16="http://schemas.microsoft.com/office/drawing/2014/main" id="{65257DEC-4ADB-7304-2CD4-359EC242F1D2}"/>
                      </a:ext>
                    </a:extLst>
                  </p14:cNvPr>
                  <p14:cNvContentPartPr/>
                  <p14:nvPr/>
                </p14:nvContentPartPr>
                <p14:xfrm>
                  <a:off x="6865165" y="3259987"/>
                  <a:ext cx="429840" cy="176760"/>
                </p14:xfrm>
              </p:contentPart>
            </mc:Choice>
            <mc:Fallback xmlns="">
              <p:pic>
                <p:nvPicPr>
                  <p:cNvPr id="448" name="Pennanteckning 447">
                    <a:extLst>
                      <a:ext uri="{FF2B5EF4-FFF2-40B4-BE49-F238E27FC236}">
                        <a16:creationId xmlns:a16="http://schemas.microsoft.com/office/drawing/2014/main" id="{65257DEC-4ADB-7304-2CD4-359EC242F1D2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6850045" y="3244867"/>
                    <a:ext cx="460440" cy="207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2" name="Grupp 471">
              <a:extLst>
                <a:ext uri="{FF2B5EF4-FFF2-40B4-BE49-F238E27FC236}">
                  <a16:creationId xmlns:a16="http://schemas.microsoft.com/office/drawing/2014/main" id="{2B8F4395-B145-7B43-0EB2-DDE3FDC931B8}"/>
                </a:ext>
              </a:extLst>
            </p:cNvPr>
            <p:cNvGrpSpPr/>
            <p:nvPr/>
          </p:nvGrpSpPr>
          <p:grpSpPr>
            <a:xfrm>
              <a:off x="4660525" y="3639427"/>
              <a:ext cx="1792080" cy="347760"/>
              <a:chOff x="4660525" y="3639427"/>
              <a:chExt cx="1792080" cy="34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450" name="Pennanteckning 449">
                    <a:extLst>
                      <a:ext uri="{FF2B5EF4-FFF2-40B4-BE49-F238E27FC236}">
                        <a16:creationId xmlns:a16="http://schemas.microsoft.com/office/drawing/2014/main" id="{BF82BA18-F9A4-BA9B-8C88-972B2AFB6CD5}"/>
                      </a:ext>
                    </a:extLst>
                  </p14:cNvPr>
                  <p14:cNvContentPartPr/>
                  <p14:nvPr/>
                </p14:nvContentPartPr>
                <p14:xfrm>
                  <a:off x="4660525" y="3720787"/>
                  <a:ext cx="123120" cy="87120"/>
                </p14:xfrm>
              </p:contentPart>
            </mc:Choice>
            <mc:Fallback xmlns="">
              <p:pic>
                <p:nvPicPr>
                  <p:cNvPr id="450" name="Pennanteckning 449">
                    <a:extLst>
                      <a:ext uri="{FF2B5EF4-FFF2-40B4-BE49-F238E27FC236}">
                        <a16:creationId xmlns:a16="http://schemas.microsoft.com/office/drawing/2014/main" id="{BF82BA18-F9A4-BA9B-8C88-972B2AFB6CD5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645045" y="3705667"/>
                    <a:ext cx="15372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451" name="Pennanteckning 450">
                    <a:extLst>
                      <a:ext uri="{FF2B5EF4-FFF2-40B4-BE49-F238E27FC236}">
                        <a16:creationId xmlns:a16="http://schemas.microsoft.com/office/drawing/2014/main" id="{A347CD3A-AD5D-EDBB-3219-90670B3C8EFC}"/>
                      </a:ext>
                    </a:extLst>
                  </p14:cNvPr>
                  <p14:cNvContentPartPr/>
                  <p14:nvPr/>
                </p14:nvContentPartPr>
                <p14:xfrm>
                  <a:off x="4935205" y="3709987"/>
                  <a:ext cx="2160" cy="10080"/>
                </p14:xfrm>
              </p:contentPart>
            </mc:Choice>
            <mc:Fallback xmlns="">
              <p:pic>
                <p:nvPicPr>
                  <p:cNvPr id="451" name="Pennanteckning 450">
                    <a:extLst>
                      <a:ext uri="{FF2B5EF4-FFF2-40B4-BE49-F238E27FC236}">
                        <a16:creationId xmlns:a16="http://schemas.microsoft.com/office/drawing/2014/main" id="{A347CD3A-AD5D-EDBB-3219-90670B3C8EFC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4920085" y="3694867"/>
                    <a:ext cx="3276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453" name="Pennanteckning 452">
                    <a:extLst>
                      <a:ext uri="{FF2B5EF4-FFF2-40B4-BE49-F238E27FC236}">
                        <a16:creationId xmlns:a16="http://schemas.microsoft.com/office/drawing/2014/main" id="{A7AED15B-2EE1-EE57-49A7-EF03224D48D0}"/>
                      </a:ext>
                    </a:extLst>
                  </p14:cNvPr>
                  <p14:cNvContentPartPr/>
                  <p14:nvPr/>
                </p14:nvContentPartPr>
                <p14:xfrm>
                  <a:off x="4881565" y="3707107"/>
                  <a:ext cx="346320" cy="131760"/>
                </p14:xfrm>
              </p:contentPart>
            </mc:Choice>
            <mc:Fallback xmlns="">
              <p:pic>
                <p:nvPicPr>
                  <p:cNvPr id="453" name="Pennanteckning 452">
                    <a:extLst>
                      <a:ext uri="{FF2B5EF4-FFF2-40B4-BE49-F238E27FC236}">
                        <a16:creationId xmlns:a16="http://schemas.microsoft.com/office/drawing/2014/main" id="{A7AED15B-2EE1-EE57-49A7-EF03224D48D0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866445" y="3691987"/>
                    <a:ext cx="37692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454" name="Pennanteckning 453">
                    <a:extLst>
                      <a:ext uri="{FF2B5EF4-FFF2-40B4-BE49-F238E27FC236}">
                        <a16:creationId xmlns:a16="http://schemas.microsoft.com/office/drawing/2014/main" id="{BCDD9C82-B9AF-0C72-4364-642DE3BD5F8F}"/>
                      </a:ext>
                    </a:extLst>
                  </p14:cNvPr>
                  <p14:cNvContentPartPr/>
                  <p14:nvPr/>
                </p14:nvContentPartPr>
                <p14:xfrm>
                  <a:off x="5251645" y="3639427"/>
                  <a:ext cx="145440" cy="214200"/>
                </p14:xfrm>
              </p:contentPart>
            </mc:Choice>
            <mc:Fallback xmlns="">
              <p:pic>
                <p:nvPicPr>
                  <p:cNvPr id="454" name="Pennanteckning 453">
                    <a:extLst>
                      <a:ext uri="{FF2B5EF4-FFF2-40B4-BE49-F238E27FC236}">
                        <a16:creationId xmlns:a16="http://schemas.microsoft.com/office/drawing/2014/main" id="{BCDD9C82-B9AF-0C72-4364-642DE3BD5F8F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5236525" y="3624307"/>
                    <a:ext cx="176040" cy="24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455" name="Pennanteckning 454">
                    <a:extLst>
                      <a:ext uri="{FF2B5EF4-FFF2-40B4-BE49-F238E27FC236}">
                        <a16:creationId xmlns:a16="http://schemas.microsoft.com/office/drawing/2014/main" id="{16E39DD8-0E2C-C995-8ADA-412981D9F5C2}"/>
                      </a:ext>
                    </a:extLst>
                  </p14:cNvPr>
                  <p14:cNvContentPartPr/>
                  <p14:nvPr/>
                </p14:nvContentPartPr>
                <p14:xfrm>
                  <a:off x="5389165" y="3778387"/>
                  <a:ext cx="63720" cy="107640"/>
                </p14:xfrm>
              </p:contentPart>
            </mc:Choice>
            <mc:Fallback xmlns="">
              <p:pic>
                <p:nvPicPr>
                  <p:cNvPr id="455" name="Pennanteckning 454">
                    <a:extLst>
                      <a:ext uri="{FF2B5EF4-FFF2-40B4-BE49-F238E27FC236}">
                        <a16:creationId xmlns:a16="http://schemas.microsoft.com/office/drawing/2014/main" id="{16E39DD8-0E2C-C995-8ADA-412981D9F5C2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5374045" y="3762907"/>
                    <a:ext cx="9432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456" name="Pennanteckning 455">
                    <a:extLst>
                      <a:ext uri="{FF2B5EF4-FFF2-40B4-BE49-F238E27FC236}">
                        <a16:creationId xmlns:a16="http://schemas.microsoft.com/office/drawing/2014/main" id="{0BB9B9D9-67BA-8810-6934-69EC55B82683}"/>
                      </a:ext>
                    </a:extLst>
                  </p14:cNvPr>
                  <p14:cNvContentPartPr/>
                  <p14:nvPr/>
                </p14:nvContentPartPr>
                <p14:xfrm>
                  <a:off x="5492485" y="3796747"/>
                  <a:ext cx="211680" cy="64800"/>
                </p14:xfrm>
              </p:contentPart>
            </mc:Choice>
            <mc:Fallback xmlns="">
              <p:pic>
                <p:nvPicPr>
                  <p:cNvPr id="456" name="Pennanteckning 455">
                    <a:extLst>
                      <a:ext uri="{FF2B5EF4-FFF2-40B4-BE49-F238E27FC236}">
                        <a16:creationId xmlns:a16="http://schemas.microsoft.com/office/drawing/2014/main" id="{0BB9B9D9-67BA-8810-6934-69EC55B82683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5477365" y="3781627"/>
                    <a:ext cx="24228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457" name="Pennanteckning 456">
                    <a:extLst>
                      <a:ext uri="{FF2B5EF4-FFF2-40B4-BE49-F238E27FC236}">
                        <a16:creationId xmlns:a16="http://schemas.microsoft.com/office/drawing/2014/main" id="{15DE59A1-27D5-61C4-A5F8-83A39132E114}"/>
                      </a:ext>
                    </a:extLst>
                  </p14:cNvPr>
                  <p14:cNvContentPartPr/>
                  <p14:nvPr/>
                </p14:nvContentPartPr>
                <p14:xfrm>
                  <a:off x="5744845" y="3803587"/>
                  <a:ext cx="14040" cy="61560"/>
                </p14:xfrm>
              </p:contentPart>
            </mc:Choice>
            <mc:Fallback xmlns="">
              <p:pic>
                <p:nvPicPr>
                  <p:cNvPr id="457" name="Pennanteckning 456">
                    <a:extLst>
                      <a:ext uri="{FF2B5EF4-FFF2-40B4-BE49-F238E27FC236}">
                        <a16:creationId xmlns:a16="http://schemas.microsoft.com/office/drawing/2014/main" id="{15DE59A1-27D5-61C4-A5F8-83A39132E114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5729365" y="3788467"/>
                    <a:ext cx="4464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458" name="Pennanteckning 457">
                    <a:extLst>
                      <a:ext uri="{FF2B5EF4-FFF2-40B4-BE49-F238E27FC236}">
                        <a16:creationId xmlns:a16="http://schemas.microsoft.com/office/drawing/2014/main" id="{8838F09D-5DF1-58AB-CD8F-B2257997E958}"/>
                      </a:ext>
                    </a:extLst>
                  </p14:cNvPr>
                  <p14:cNvContentPartPr/>
                  <p14:nvPr/>
                </p14:nvContentPartPr>
                <p14:xfrm>
                  <a:off x="5772205" y="3715027"/>
                  <a:ext cx="18720" cy="15120"/>
                </p14:xfrm>
              </p:contentPart>
            </mc:Choice>
            <mc:Fallback xmlns="">
              <p:pic>
                <p:nvPicPr>
                  <p:cNvPr id="458" name="Pennanteckning 457">
                    <a:extLst>
                      <a:ext uri="{FF2B5EF4-FFF2-40B4-BE49-F238E27FC236}">
                        <a16:creationId xmlns:a16="http://schemas.microsoft.com/office/drawing/2014/main" id="{8838F09D-5DF1-58AB-CD8F-B2257997E958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5756725" y="3699907"/>
                    <a:ext cx="4932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459" name="Pennanteckning 458">
                    <a:extLst>
                      <a:ext uri="{FF2B5EF4-FFF2-40B4-BE49-F238E27FC236}">
                        <a16:creationId xmlns:a16="http://schemas.microsoft.com/office/drawing/2014/main" id="{749E5A37-35FD-FBCF-8A42-0CF865625B69}"/>
                      </a:ext>
                    </a:extLst>
                  </p14:cNvPr>
                  <p14:cNvContentPartPr/>
                  <p14:nvPr/>
                </p14:nvContentPartPr>
                <p14:xfrm>
                  <a:off x="5858605" y="3751027"/>
                  <a:ext cx="76320" cy="199080"/>
                </p14:xfrm>
              </p:contentPart>
            </mc:Choice>
            <mc:Fallback xmlns="">
              <p:pic>
                <p:nvPicPr>
                  <p:cNvPr id="459" name="Pennanteckning 458">
                    <a:extLst>
                      <a:ext uri="{FF2B5EF4-FFF2-40B4-BE49-F238E27FC236}">
                        <a16:creationId xmlns:a16="http://schemas.microsoft.com/office/drawing/2014/main" id="{749E5A37-35FD-FBCF-8A42-0CF865625B69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5843485" y="3735907"/>
                    <a:ext cx="10692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460" name="Pennanteckning 459">
                    <a:extLst>
                      <a:ext uri="{FF2B5EF4-FFF2-40B4-BE49-F238E27FC236}">
                        <a16:creationId xmlns:a16="http://schemas.microsoft.com/office/drawing/2014/main" id="{6B8C7250-A56D-59DA-FDEC-ED5054F2FF8D}"/>
                      </a:ext>
                    </a:extLst>
                  </p14:cNvPr>
                  <p14:cNvContentPartPr/>
                  <p14:nvPr/>
                </p14:nvContentPartPr>
                <p14:xfrm>
                  <a:off x="5911525" y="3828067"/>
                  <a:ext cx="171000" cy="11880"/>
                </p14:xfrm>
              </p:contentPart>
            </mc:Choice>
            <mc:Fallback xmlns="">
              <p:pic>
                <p:nvPicPr>
                  <p:cNvPr id="460" name="Pennanteckning 459">
                    <a:extLst>
                      <a:ext uri="{FF2B5EF4-FFF2-40B4-BE49-F238E27FC236}">
                        <a16:creationId xmlns:a16="http://schemas.microsoft.com/office/drawing/2014/main" id="{6B8C7250-A56D-59DA-FDEC-ED5054F2FF8D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5896045" y="3812947"/>
                    <a:ext cx="20124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461" name="Pennanteckning 460">
                    <a:extLst>
                      <a:ext uri="{FF2B5EF4-FFF2-40B4-BE49-F238E27FC236}">
                        <a16:creationId xmlns:a16="http://schemas.microsoft.com/office/drawing/2014/main" id="{4265063D-F953-AFD4-5EF9-B2F59804EEC7}"/>
                      </a:ext>
                    </a:extLst>
                  </p14:cNvPr>
                  <p14:cNvContentPartPr/>
                  <p14:nvPr/>
                </p14:nvContentPartPr>
                <p14:xfrm>
                  <a:off x="6100525" y="3774427"/>
                  <a:ext cx="123120" cy="151200"/>
                </p14:xfrm>
              </p:contentPart>
            </mc:Choice>
            <mc:Fallback xmlns="">
              <p:pic>
                <p:nvPicPr>
                  <p:cNvPr id="461" name="Pennanteckning 460">
                    <a:extLst>
                      <a:ext uri="{FF2B5EF4-FFF2-40B4-BE49-F238E27FC236}">
                        <a16:creationId xmlns:a16="http://schemas.microsoft.com/office/drawing/2014/main" id="{4265063D-F953-AFD4-5EF9-B2F59804EEC7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6085045" y="3759307"/>
                    <a:ext cx="15372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462" name="Pennanteckning 461">
                    <a:extLst>
                      <a:ext uri="{FF2B5EF4-FFF2-40B4-BE49-F238E27FC236}">
                        <a16:creationId xmlns:a16="http://schemas.microsoft.com/office/drawing/2014/main" id="{0CE7EEC9-BD8B-2008-3912-52275B3E9A39}"/>
                      </a:ext>
                    </a:extLst>
                  </p14:cNvPr>
                  <p14:cNvContentPartPr/>
                  <p14:nvPr/>
                </p14:nvContentPartPr>
                <p14:xfrm>
                  <a:off x="6293845" y="3641947"/>
                  <a:ext cx="158760" cy="345240"/>
                </p14:xfrm>
              </p:contentPart>
            </mc:Choice>
            <mc:Fallback xmlns="">
              <p:pic>
                <p:nvPicPr>
                  <p:cNvPr id="462" name="Pennanteckning 461">
                    <a:extLst>
                      <a:ext uri="{FF2B5EF4-FFF2-40B4-BE49-F238E27FC236}">
                        <a16:creationId xmlns:a16="http://schemas.microsoft.com/office/drawing/2014/main" id="{0CE7EEC9-BD8B-2008-3912-52275B3E9A39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6278725" y="3626827"/>
                    <a:ext cx="189000" cy="375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97" name="Grupp 896">
            <a:extLst>
              <a:ext uri="{FF2B5EF4-FFF2-40B4-BE49-F238E27FC236}">
                <a16:creationId xmlns:a16="http://schemas.microsoft.com/office/drawing/2014/main" id="{AE71AD8D-41AB-12B4-6E9E-CCA8675FA771}"/>
              </a:ext>
            </a:extLst>
          </p:cNvPr>
          <p:cNvGrpSpPr/>
          <p:nvPr/>
        </p:nvGrpSpPr>
        <p:grpSpPr>
          <a:xfrm>
            <a:off x="4352725" y="4181587"/>
            <a:ext cx="3494880" cy="1256400"/>
            <a:chOff x="4352725" y="4181587"/>
            <a:chExt cx="3494880" cy="1256400"/>
          </a:xfrm>
        </p:grpSpPr>
        <p:grpSp>
          <p:nvGrpSpPr>
            <p:cNvPr id="475" name="Grupp 474">
              <a:extLst>
                <a:ext uri="{FF2B5EF4-FFF2-40B4-BE49-F238E27FC236}">
                  <a16:creationId xmlns:a16="http://schemas.microsoft.com/office/drawing/2014/main" id="{04544E40-CEB9-27A0-DF5C-4F1EFB5457B8}"/>
                </a:ext>
              </a:extLst>
            </p:cNvPr>
            <p:cNvGrpSpPr/>
            <p:nvPr/>
          </p:nvGrpSpPr>
          <p:grpSpPr>
            <a:xfrm>
              <a:off x="4352725" y="4181587"/>
              <a:ext cx="227160" cy="233280"/>
              <a:chOff x="4352725" y="4181587"/>
              <a:chExt cx="227160" cy="23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473" name="Pennanteckning 472">
                    <a:extLst>
                      <a:ext uri="{FF2B5EF4-FFF2-40B4-BE49-F238E27FC236}">
                        <a16:creationId xmlns:a16="http://schemas.microsoft.com/office/drawing/2014/main" id="{3B8ACAC2-0557-2BCD-BEDE-C07FE3652FA7}"/>
                      </a:ext>
                    </a:extLst>
                  </p14:cNvPr>
                  <p14:cNvContentPartPr/>
                  <p14:nvPr/>
                </p14:nvContentPartPr>
                <p14:xfrm>
                  <a:off x="4352725" y="4181587"/>
                  <a:ext cx="73440" cy="233280"/>
                </p14:xfrm>
              </p:contentPart>
            </mc:Choice>
            <mc:Fallback xmlns="">
              <p:pic>
                <p:nvPicPr>
                  <p:cNvPr id="473" name="Pennanteckning 472">
                    <a:extLst>
                      <a:ext uri="{FF2B5EF4-FFF2-40B4-BE49-F238E27FC236}">
                        <a16:creationId xmlns:a16="http://schemas.microsoft.com/office/drawing/2014/main" id="{3B8ACAC2-0557-2BCD-BEDE-C07FE3652FA7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4337245" y="4166467"/>
                    <a:ext cx="104040" cy="26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474" name="Pennanteckning 473">
                    <a:extLst>
                      <a:ext uri="{FF2B5EF4-FFF2-40B4-BE49-F238E27FC236}">
                        <a16:creationId xmlns:a16="http://schemas.microsoft.com/office/drawing/2014/main" id="{05F3B29E-5B68-8029-D812-C464E226609D}"/>
                      </a:ext>
                    </a:extLst>
                  </p14:cNvPr>
                  <p14:cNvContentPartPr/>
                  <p14:nvPr/>
                </p14:nvContentPartPr>
                <p14:xfrm>
                  <a:off x="4568005" y="4389307"/>
                  <a:ext cx="11880" cy="7200"/>
                </p14:xfrm>
              </p:contentPart>
            </mc:Choice>
            <mc:Fallback xmlns="">
              <p:pic>
                <p:nvPicPr>
                  <p:cNvPr id="474" name="Pennanteckning 473">
                    <a:extLst>
                      <a:ext uri="{FF2B5EF4-FFF2-40B4-BE49-F238E27FC236}">
                        <a16:creationId xmlns:a16="http://schemas.microsoft.com/office/drawing/2014/main" id="{05F3B29E-5B68-8029-D812-C464E226609D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4552525" y="4373827"/>
                    <a:ext cx="4248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2" name="Grupp 481">
              <a:extLst>
                <a:ext uri="{FF2B5EF4-FFF2-40B4-BE49-F238E27FC236}">
                  <a16:creationId xmlns:a16="http://schemas.microsoft.com/office/drawing/2014/main" id="{9545F1F3-66AB-6A71-6355-A1FC895349D4}"/>
                </a:ext>
              </a:extLst>
            </p:cNvPr>
            <p:cNvGrpSpPr/>
            <p:nvPr/>
          </p:nvGrpSpPr>
          <p:grpSpPr>
            <a:xfrm>
              <a:off x="4827925" y="4213987"/>
              <a:ext cx="936000" cy="282600"/>
              <a:chOff x="4827925" y="4213987"/>
              <a:chExt cx="936000" cy="282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476" name="Pennanteckning 475">
                    <a:extLst>
                      <a:ext uri="{FF2B5EF4-FFF2-40B4-BE49-F238E27FC236}">
                        <a16:creationId xmlns:a16="http://schemas.microsoft.com/office/drawing/2014/main" id="{3C192E6D-550E-4409-79F0-50D2E41917C7}"/>
                      </a:ext>
                    </a:extLst>
                  </p14:cNvPr>
                  <p14:cNvContentPartPr/>
                  <p14:nvPr/>
                </p14:nvContentPartPr>
                <p14:xfrm>
                  <a:off x="4827925" y="4327747"/>
                  <a:ext cx="97920" cy="123120"/>
                </p14:xfrm>
              </p:contentPart>
            </mc:Choice>
            <mc:Fallback xmlns="">
              <p:pic>
                <p:nvPicPr>
                  <p:cNvPr id="476" name="Pennanteckning 475">
                    <a:extLst>
                      <a:ext uri="{FF2B5EF4-FFF2-40B4-BE49-F238E27FC236}">
                        <a16:creationId xmlns:a16="http://schemas.microsoft.com/office/drawing/2014/main" id="{3C192E6D-550E-4409-79F0-50D2E41917C7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4812805" y="4312627"/>
                    <a:ext cx="12816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477" name="Pennanteckning 476">
                    <a:extLst>
                      <a:ext uri="{FF2B5EF4-FFF2-40B4-BE49-F238E27FC236}">
                        <a16:creationId xmlns:a16="http://schemas.microsoft.com/office/drawing/2014/main" id="{47AFF331-3139-BF63-B515-569BFA7D5D14}"/>
                      </a:ext>
                    </a:extLst>
                  </p14:cNvPr>
                  <p14:cNvContentPartPr/>
                  <p14:nvPr/>
                </p14:nvContentPartPr>
                <p14:xfrm>
                  <a:off x="5045365" y="4213987"/>
                  <a:ext cx="111600" cy="199080"/>
                </p14:xfrm>
              </p:contentPart>
            </mc:Choice>
            <mc:Fallback xmlns="">
              <p:pic>
                <p:nvPicPr>
                  <p:cNvPr id="477" name="Pennanteckning 476">
                    <a:extLst>
                      <a:ext uri="{FF2B5EF4-FFF2-40B4-BE49-F238E27FC236}">
                        <a16:creationId xmlns:a16="http://schemas.microsoft.com/office/drawing/2014/main" id="{47AFF331-3139-BF63-B515-569BFA7D5D14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5029885" y="4198507"/>
                    <a:ext cx="14184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478" name="Pennanteckning 477">
                    <a:extLst>
                      <a:ext uri="{FF2B5EF4-FFF2-40B4-BE49-F238E27FC236}">
                        <a16:creationId xmlns:a16="http://schemas.microsoft.com/office/drawing/2014/main" id="{5AC2C7B7-9FCC-B858-FB99-3029B44501EB}"/>
                      </a:ext>
                    </a:extLst>
                  </p14:cNvPr>
                  <p14:cNvContentPartPr/>
                  <p14:nvPr/>
                </p14:nvContentPartPr>
                <p14:xfrm>
                  <a:off x="5162365" y="4337467"/>
                  <a:ext cx="79200" cy="61920"/>
                </p14:xfrm>
              </p:contentPart>
            </mc:Choice>
            <mc:Fallback xmlns="">
              <p:pic>
                <p:nvPicPr>
                  <p:cNvPr id="478" name="Pennanteckning 477">
                    <a:extLst>
                      <a:ext uri="{FF2B5EF4-FFF2-40B4-BE49-F238E27FC236}">
                        <a16:creationId xmlns:a16="http://schemas.microsoft.com/office/drawing/2014/main" id="{5AC2C7B7-9FCC-B858-FB99-3029B44501EB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5146885" y="4322347"/>
                    <a:ext cx="10980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479" name="Pennanteckning 478">
                    <a:extLst>
                      <a:ext uri="{FF2B5EF4-FFF2-40B4-BE49-F238E27FC236}">
                        <a16:creationId xmlns:a16="http://schemas.microsoft.com/office/drawing/2014/main" id="{EB60AFB9-3B06-632D-C078-F1E01B402D17}"/>
                      </a:ext>
                    </a:extLst>
                  </p14:cNvPr>
                  <p14:cNvContentPartPr/>
                  <p14:nvPr/>
                </p14:nvContentPartPr>
                <p14:xfrm>
                  <a:off x="5255605" y="4324867"/>
                  <a:ext cx="58680" cy="126000"/>
                </p14:xfrm>
              </p:contentPart>
            </mc:Choice>
            <mc:Fallback xmlns="">
              <p:pic>
                <p:nvPicPr>
                  <p:cNvPr id="479" name="Pennanteckning 478">
                    <a:extLst>
                      <a:ext uri="{FF2B5EF4-FFF2-40B4-BE49-F238E27FC236}">
                        <a16:creationId xmlns:a16="http://schemas.microsoft.com/office/drawing/2014/main" id="{EB60AFB9-3B06-632D-C078-F1E01B402D17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5240485" y="4309747"/>
                    <a:ext cx="892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480" name="Pennanteckning 479">
                    <a:extLst>
                      <a:ext uri="{FF2B5EF4-FFF2-40B4-BE49-F238E27FC236}">
                        <a16:creationId xmlns:a16="http://schemas.microsoft.com/office/drawing/2014/main" id="{7116C6F5-63E6-7FD9-9289-3A4BA8F27F47}"/>
                      </a:ext>
                    </a:extLst>
                  </p14:cNvPr>
                  <p14:cNvContentPartPr/>
                  <p14:nvPr/>
                </p14:nvContentPartPr>
                <p14:xfrm>
                  <a:off x="5384125" y="4283827"/>
                  <a:ext cx="315000" cy="212760"/>
                </p14:xfrm>
              </p:contentPart>
            </mc:Choice>
            <mc:Fallback xmlns="">
              <p:pic>
                <p:nvPicPr>
                  <p:cNvPr id="480" name="Pennanteckning 479">
                    <a:extLst>
                      <a:ext uri="{FF2B5EF4-FFF2-40B4-BE49-F238E27FC236}">
                        <a16:creationId xmlns:a16="http://schemas.microsoft.com/office/drawing/2014/main" id="{7116C6F5-63E6-7FD9-9289-3A4BA8F27F47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5369005" y="4268707"/>
                    <a:ext cx="34560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481" name="Pennanteckning 480">
                    <a:extLst>
                      <a:ext uri="{FF2B5EF4-FFF2-40B4-BE49-F238E27FC236}">
                        <a16:creationId xmlns:a16="http://schemas.microsoft.com/office/drawing/2014/main" id="{33198465-A9A4-B6CF-02DE-7674B0F4BCD8}"/>
                      </a:ext>
                    </a:extLst>
                  </p14:cNvPr>
                  <p14:cNvContentPartPr/>
                  <p14:nvPr/>
                </p14:nvContentPartPr>
                <p14:xfrm>
                  <a:off x="5668885" y="4390027"/>
                  <a:ext cx="95040" cy="28440"/>
                </p14:xfrm>
              </p:contentPart>
            </mc:Choice>
            <mc:Fallback xmlns="">
              <p:pic>
                <p:nvPicPr>
                  <p:cNvPr id="481" name="Pennanteckning 480">
                    <a:extLst>
                      <a:ext uri="{FF2B5EF4-FFF2-40B4-BE49-F238E27FC236}">
                        <a16:creationId xmlns:a16="http://schemas.microsoft.com/office/drawing/2014/main" id="{33198465-A9A4-B6CF-02DE-7674B0F4BCD8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5653405" y="4374907"/>
                    <a:ext cx="125280" cy="59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8" name="Grupp 497">
              <a:extLst>
                <a:ext uri="{FF2B5EF4-FFF2-40B4-BE49-F238E27FC236}">
                  <a16:creationId xmlns:a16="http://schemas.microsoft.com/office/drawing/2014/main" id="{109A60DA-24F2-8BBE-D082-FC2A100209F6}"/>
                </a:ext>
              </a:extLst>
            </p:cNvPr>
            <p:cNvGrpSpPr/>
            <p:nvPr/>
          </p:nvGrpSpPr>
          <p:grpSpPr>
            <a:xfrm>
              <a:off x="6016645" y="4303267"/>
              <a:ext cx="440640" cy="300240"/>
              <a:chOff x="6016645" y="4303267"/>
              <a:chExt cx="440640" cy="30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483" name="Pennanteckning 482">
                    <a:extLst>
                      <a:ext uri="{FF2B5EF4-FFF2-40B4-BE49-F238E27FC236}">
                        <a16:creationId xmlns:a16="http://schemas.microsoft.com/office/drawing/2014/main" id="{1DA4D00C-BCFB-4A3C-3666-A556262E9BC3}"/>
                      </a:ext>
                    </a:extLst>
                  </p14:cNvPr>
                  <p14:cNvContentPartPr/>
                  <p14:nvPr/>
                </p14:nvContentPartPr>
                <p14:xfrm>
                  <a:off x="6016645" y="4417387"/>
                  <a:ext cx="65520" cy="186120"/>
                </p14:xfrm>
              </p:contentPart>
            </mc:Choice>
            <mc:Fallback xmlns="">
              <p:pic>
                <p:nvPicPr>
                  <p:cNvPr id="483" name="Pennanteckning 482">
                    <a:extLst>
                      <a:ext uri="{FF2B5EF4-FFF2-40B4-BE49-F238E27FC236}">
                        <a16:creationId xmlns:a16="http://schemas.microsoft.com/office/drawing/2014/main" id="{1DA4D00C-BCFB-4A3C-3666-A556262E9BC3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6001525" y="4402267"/>
                    <a:ext cx="9612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490" name="Pennanteckning 489">
                    <a:extLst>
                      <a:ext uri="{FF2B5EF4-FFF2-40B4-BE49-F238E27FC236}">
                        <a16:creationId xmlns:a16="http://schemas.microsoft.com/office/drawing/2014/main" id="{469B1EBB-69BD-0DB6-1509-EF3321E586B1}"/>
                      </a:ext>
                    </a:extLst>
                  </p14:cNvPr>
                  <p14:cNvContentPartPr/>
                  <p14:nvPr/>
                </p14:nvContentPartPr>
                <p14:xfrm>
                  <a:off x="6060565" y="4375627"/>
                  <a:ext cx="112320" cy="116280"/>
                </p14:xfrm>
              </p:contentPart>
            </mc:Choice>
            <mc:Fallback xmlns="">
              <p:pic>
                <p:nvPicPr>
                  <p:cNvPr id="490" name="Pennanteckning 489">
                    <a:extLst>
                      <a:ext uri="{FF2B5EF4-FFF2-40B4-BE49-F238E27FC236}">
                        <a16:creationId xmlns:a16="http://schemas.microsoft.com/office/drawing/2014/main" id="{469B1EBB-69BD-0DB6-1509-EF3321E586B1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6045085" y="4360147"/>
                    <a:ext cx="14292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491" name="Pennanteckning 490">
                    <a:extLst>
                      <a:ext uri="{FF2B5EF4-FFF2-40B4-BE49-F238E27FC236}">
                        <a16:creationId xmlns:a16="http://schemas.microsoft.com/office/drawing/2014/main" id="{88E07858-D721-88F1-08C0-4C1D9076F85B}"/>
                      </a:ext>
                    </a:extLst>
                  </p14:cNvPr>
                  <p14:cNvContentPartPr/>
                  <p14:nvPr/>
                </p14:nvContentPartPr>
                <p14:xfrm>
                  <a:off x="6258205" y="4303267"/>
                  <a:ext cx="82080" cy="188280"/>
                </p14:xfrm>
              </p:contentPart>
            </mc:Choice>
            <mc:Fallback xmlns="">
              <p:pic>
                <p:nvPicPr>
                  <p:cNvPr id="491" name="Pennanteckning 490">
                    <a:extLst>
                      <a:ext uri="{FF2B5EF4-FFF2-40B4-BE49-F238E27FC236}">
                        <a16:creationId xmlns:a16="http://schemas.microsoft.com/office/drawing/2014/main" id="{88E07858-D721-88F1-08C0-4C1D9076F85B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6243085" y="4288147"/>
                    <a:ext cx="11268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493" name="Pennanteckning 492">
                    <a:extLst>
                      <a:ext uri="{FF2B5EF4-FFF2-40B4-BE49-F238E27FC236}">
                        <a16:creationId xmlns:a16="http://schemas.microsoft.com/office/drawing/2014/main" id="{89B5F360-CCB1-0A1D-00DA-EDB2AEE5A9D6}"/>
                      </a:ext>
                    </a:extLst>
                  </p14:cNvPr>
                  <p14:cNvContentPartPr/>
                  <p14:nvPr/>
                </p14:nvContentPartPr>
                <p14:xfrm>
                  <a:off x="6275845" y="4363747"/>
                  <a:ext cx="181440" cy="127800"/>
                </p14:xfrm>
              </p:contentPart>
            </mc:Choice>
            <mc:Fallback xmlns="">
              <p:pic>
                <p:nvPicPr>
                  <p:cNvPr id="493" name="Pennanteckning 492">
                    <a:extLst>
                      <a:ext uri="{FF2B5EF4-FFF2-40B4-BE49-F238E27FC236}">
                        <a16:creationId xmlns:a16="http://schemas.microsoft.com/office/drawing/2014/main" id="{89B5F360-CCB1-0A1D-00DA-EDB2AEE5A9D6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6260365" y="4348627"/>
                    <a:ext cx="212040" cy="158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7" name="Grupp 496">
              <a:extLst>
                <a:ext uri="{FF2B5EF4-FFF2-40B4-BE49-F238E27FC236}">
                  <a16:creationId xmlns:a16="http://schemas.microsoft.com/office/drawing/2014/main" id="{A4F496CA-15F7-2873-4A94-57624EE73DF7}"/>
                </a:ext>
              </a:extLst>
            </p:cNvPr>
            <p:cNvGrpSpPr/>
            <p:nvPr/>
          </p:nvGrpSpPr>
          <p:grpSpPr>
            <a:xfrm>
              <a:off x="6762925" y="4288867"/>
              <a:ext cx="262440" cy="241920"/>
              <a:chOff x="6762925" y="4288867"/>
              <a:chExt cx="262440" cy="241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494" name="Pennanteckning 493">
                    <a:extLst>
                      <a:ext uri="{FF2B5EF4-FFF2-40B4-BE49-F238E27FC236}">
                        <a16:creationId xmlns:a16="http://schemas.microsoft.com/office/drawing/2014/main" id="{F897D6A9-3CE7-5D29-8379-7FAE2577CE7F}"/>
                      </a:ext>
                    </a:extLst>
                  </p14:cNvPr>
                  <p14:cNvContentPartPr/>
                  <p14:nvPr/>
                </p14:nvContentPartPr>
                <p14:xfrm>
                  <a:off x="6762925" y="4288867"/>
                  <a:ext cx="87120" cy="241920"/>
                </p14:xfrm>
              </p:contentPart>
            </mc:Choice>
            <mc:Fallback xmlns="">
              <p:pic>
                <p:nvPicPr>
                  <p:cNvPr id="494" name="Pennanteckning 493">
                    <a:extLst>
                      <a:ext uri="{FF2B5EF4-FFF2-40B4-BE49-F238E27FC236}">
                        <a16:creationId xmlns:a16="http://schemas.microsoft.com/office/drawing/2014/main" id="{F897D6A9-3CE7-5D29-8379-7FAE2577CE7F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6747805" y="4273747"/>
                    <a:ext cx="117720" cy="27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495" name="Pennanteckning 494">
                    <a:extLst>
                      <a:ext uri="{FF2B5EF4-FFF2-40B4-BE49-F238E27FC236}">
                        <a16:creationId xmlns:a16="http://schemas.microsoft.com/office/drawing/2014/main" id="{A89785A5-AF24-BBF0-ADD7-CC10125EBDB4}"/>
                      </a:ext>
                    </a:extLst>
                  </p14:cNvPr>
                  <p14:cNvContentPartPr/>
                  <p14:nvPr/>
                </p14:nvContentPartPr>
                <p14:xfrm>
                  <a:off x="6814405" y="4389307"/>
                  <a:ext cx="127080" cy="10080"/>
                </p14:xfrm>
              </p:contentPart>
            </mc:Choice>
            <mc:Fallback xmlns="">
              <p:pic>
                <p:nvPicPr>
                  <p:cNvPr id="495" name="Pennanteckning 494">
                    <a:extLst>
                      <a:ext uri="{FF2B5EF4-FFF2-40B4-BE49-F238E27FC236}">
                        <a16:creationId xmlns:a16="http://schemas.microsoft.com/office/drawing/2014/main" id="{A89785A5-AF24-BBF0-ADD7-CC10125EBDB4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6799285" y="4373827"/>
                    <a:ext cx="15732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496" name="Pennanteckning 495">
                    <a:extLst>
                      <a:ext uri="{FF2B5EF4-FFF2-40B4-BE49-F238E27FC236}">
                        <a16:creationId xmlns:a16="http://schemas.microsoft.com/office/drawing/2014/main" id="{99780BCC-0ADA-ABB5-60F3-79C2E7064FBA}"/>
                      </a:ext>
                    </a:extLst>
                  </p14:cNvPr>
                  <p14:cNvContentPartPr/>
                  <p14:nvPr/>
                </p14:nvContentPartPr>
                <p14:xfrm>
                  <a:off x="6960565" y="4403707"/>
                  <a:ext cx="64800" cy="100800"/>
                </p14:xfrm>
              </p:contentPart>
            </mc:Choice>
            <mc:Fallback xmlns="">
              <p:pic>
                <p:nvPicPr>
                  <p:cNvPr id="496" name="Pennanteckning 495">
                    <a:extLst>
                      <a:ext uri="{FF2B5EF4-FFF2-40B4-BE49-F238E27FC236}">
                        <a16:creationId xmlns:a16="http://schemas.microsoft.com/office/drawing/2014/main" id="{99780BCC-0ADA-ABB5-60F3-79C2E7064FBA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6945445" y="4388587"/>
                    <a:ext cx="95400" cy="131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8" name="Grupp 507">
              <a:extLst>
                <a:ext uri="{FF2B5EF4-FFF2-40B4-BE49-F238E27FC236}">
                  <a16:creationId xmlns:a16="http://schemas.microsoft.com/office/drawing/2014/main" id="{D35EB2C7-C2D1-0D83-89F1-5DA1CA49DF64}"/>
                </a:ext>
              </a:extLst>
            </p:cNvPr>
            <p:cNvGrpSpPr/>
            <p:nvPr/>
          </p:nvGrpSpPr>
          <p:grpSpPr>
            <a:xfrm>
              <a:off x="4587445" y="4696027"/>
              <a:ext cx="1161720" cy="231120"/>
              <a:chOff x="4587445" y="4696027"/>
              <a:chExt cx="1161720" cy="23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499" name="Pennanteckning 498">
                    <a:extLst>
                      <a:ext uri="{FF2B5EF4-FFF2-40B4-BE49-F238E27FC236}">
                        <a16:creationId xmlns:a16="http://schemas.microsoft.com/office/drawing/2014/main" id="{F30A4806-6312-B562-923A-D0F564719A8A}"/>
                      </a:ext>
                    </a:extLst>
                  </p14:cNvPr>
                  <p14:cNvContentPartPr/>
                  <p14:nvPr/>
                </p14:nvContentPartPr>
                <p14:xfrm>
                  <a:off x="4587445" y="4768027"/>
                  <a:ext cx="111600" cy="116280"/>
                </p14:xfrm>
              </p:contentPart>
            </mc:Choice>
            <mc:Fallback xmlns="">
              <p:pic>
                <p:nvPicPr>
                  <p:cNvPr id="499" name="Pennanteckning 498">
                    <a:extLst>
                      <a:ext uri="{FF2B5EF4-FFF2-40B4-BE49-F238E27FC236}">
                        <a16:creationId xmlns:a16="http://schemas.microsoft.com/office/drawing/2014/main" id="{F30A4806-6312-B562-923A-D0F564719A8A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4571965" y="4752907"/>
                    <a:ext cx="14184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500" name="Pennanteckning 499">
                    <a:extLst>
                      <a:ext uri="{FF2B5EF4-FFF2-40B4-BE49-F238E27FC236}">
                        <a16:creationId xmlns:a16="http://schemas.microsoft.com/office/drawing/2014/main" id="{53386655-3C72-0446-104E-626F3589A7E3}"/>
                      </a:ext>
                    </a:extLst>
                  </p14:cNvPr>
                  <p14:cNvContentPartPr/>
                  <p14:nvPr/>
                </p14:nvContentPartPr>
                <p14:xfrm>
                  <a:off x="4787245" y="4799347"/>
                  <a:ext cx="106560" cy="122040"/>
                </p14:xfrm>
              </p:contentPart>
            </mc:Choice>
            <mc:Fallback xmlns="">
              <p:pic>
                <p:nvPicPr>
                  <p:cNvPr id="500" name="Pennanteckning 499">
                    <a:extLst>
                      <a:ext uri="{FF2B5EF4-FFF2-40B4-BE49-F238E27FC236}">
                        <a16:creationId xmlns:a16="http://schemas.microsoft.com/office/drawing/2014/main" id="{53386655-3C72-0446-104E-626F3589A7E3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4771765" y="4784227"/>
                    <a:ext cx="137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501" name="Pennanteckning 500">
                    <a:extLst>
                      <a:ext uri="{FF2B5EF4-FFF2-40B4-BE49-F238E27FC236}">
                        <a16:creationId xmlns:a16="http://schemas.microsoft.com/office/drawing/2014/main" id="{DCF35731-1877-4038-E372-28EB377BCB7A}"/>
                      </a:ext>
                    </a:extLst>
                  </p14:cNvPr>
                  <p14:cNvContentPartPr/>
                  <p14:nvPr/>
                </p14:nvContentPartPr>
                <p14:xfrm>
                  <a:off x="4989565" y="4806187"/>
                  <a:ext cx="87120" cy="105480"/>
                </p14:xfrm>
              </p:contentPart>
            </mc:Choice>
            <mc:Fallback xmlns="">
              <p:pic>
                <p:nvPicPr>
                  <p:cNvPr id="501" name="Pennanteckning 500">
                    <a:extLst>
                      <a:ext uri="{FF2B5EF4-FFF2-40B4-BE49-F238E27FC236}">
                        <a16:creationId xmlns:a16="http://schemas.microsoft.com/office/drawing/2014/main" id="{DCF35731-1877-4038-E372-28EB377BCB7A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4974445" y="4791067"/>
                    <a:ext cx="11772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502" name="Pennanteckning 501">
                    <a:extLst>
                      <a:ext uri="{FF2B5EF4-FFF2-40B4-BE49-F238E27FC236}">
                        <a16:creationId xmlns:a16="http://schemas.microsoft.com/office/drawing/2014/main" id="{F435BB4A-F702-CF15-ED61-2DE21F77530A}"/>
                      </a:ext>
                    </a:extLst>
                  </p14:cNvPr>
                  <p14:cNvContentPartPr/>
                  <p14:nvPr/>
                </p14:nvContentPartPr>
                <p14:xfrm>
                  <a:off x="5129245" y="4711507"/>
                  <a:ext cx="62640" cy="215640"/>
                </p14:xfrm>
              </p:contentPart>
            </mc:Choice>
            <mc:Fallback xmlns="">
              <p:pic>
                <p:nvPicPr>
                  <p:cNvPr id="502" name="Pennanteckning 501">
                    <a:extLst>
                      <a:ext uri="{FF2B5EF4-FFF2-40B4-BE49-F238E27FC236}">
                        <a16:creationId xmlns:a16="http://schemas.microsoft.com/office/drawing/2014/main" id="{F435BB4A-F702-CF15-ED61-2DE21F77530A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5113765" y="4696387"/>
                    <a:ext cx="93240" cy="24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503" name="Pennanteckning 502">
                    <a:extLst>
                      <a:ext uri="{FF2B5EF4-FFF2-40B4-BE49-F238E27FC236}">
                        <a16:creationId xmlns:a16="http://schemas.microsoft.com/office/drawing/2014/main" id="{0EEFC95E-DAE8-3C05-CC30-F6F01724E72E}"/>
                      </a:ext>
                    </a:extLst>
                  </p14:cNvPr>
                  <p14:cNvContentPartPr/>
                  <p14:nvPr/>
                </p14:nvContentPartPr>
                <p14:xfrm>
                  <a:off x="5125285" y="4819867"/>
                  <a:ext cx="232200" cy="75240"/>
                </p14:xfrm>
              </p:contentPart>
            </mc:Choice>
            <mc:Fallback xmlns="">
              <p:pic>
                <p:nvPicPr>
                  <p:cNvPr id="503" name="Pennanteckning 502">
                    <a:extLst>
                      <a:ext uri="{FF2B5EF4-FFF2-40B4-BE49-F238E27FC236}">
                        <a16:creationId xmlns:a16="http://schemas.microsoft.com/office/drawing/2014/main" id="{0EEFC95E-DAE8-3C05-CC30-F6F01724E72E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5109805" y="4804387"/>
                    <a:ext cx="26280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504" name="Pennanteckning 503">
                    <a:extLst>
                      <a:ext uri="{FF2B5EF4-FFF2-40B4-BE49-F238E27FC236}">
                        <a16:creationId xmlns:a16="http://schemas.microsoft.com/office/drawing/2014/main" id="{2A4E83E5-0836-6AF8-75DA-93D1CAFAFE40}"/>
                      </a:ext>
                    </a:extLst>
                  </p14:cNvPr>
                  <p14:cNvContentPartPr/>
                  <p14:nvPr/>
                </p14:nvContentPartPr>
                <p14:xfrm>
                  <a:off x="5379445" y="4819867"/>
                  <a:ext cx="46080" cy="88200"/>
                </p14:xfrm>
              </p:contentPart>
            </mc:Choice>
            <mc:Fallback xmlns="">
              <p:pic>
                <p:nvPicPr>
                  <p:cNvPr id="504" name="Pennanteckning 503">
                    <a:extLst>
                      <a:ext uri="{FF2B5EF4-FFF2-40B4-BE49-F238E27FC236}">
                        <a16:creationId xmlns:a16="http://schemas.microsoft.com/office/drawing/2014/main" id="{2A4E83E5-0836-6AF8-75DA-93D1CAFAFE40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5364325" y="4804387"/>
                    <a:ext cx="7668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505" name="Pennanteckning 504">
                    <a:extLst>
                      <a:ext uri="{FF2B5EF4-FFF2-40B4-BE49-F238E27FC236}">
                        <a16:creationId xmlns:a16="http://schemas.microsoft.com/office/drawing/2014/main" id="{FEDD7F2B-EDD4-212D-8413-6A7A4893B63E}"/>
                      </a:ext>
                    </a:extLst>
                  </p14:cNvPr>
                  <p14:cNvContentPartPr/>
                  <p14:nvPr/>
                </p14:nvContentPartPr>
                <p14:xfrm>
                  <a:off x="5510125" y="4829587"/>
                  <a:ext cx="15840" cy="78480"/>
                </p14:xfrm>
              </p:contentPart>
            </mc:Choice>
            <mc:Fallback xmlns="">
              <p:pic>
                <p:nvPicPr>
                  <p:cNvPr id="505" name="Pennanteckning 504">
                    <a:extLst>
                      <a:ext uri="{FF2B5EF4-FFF2-40B4-BE49-F238E27FC236}">
                        <a16:creationId xmlns:a16="http://schemas.microsoft.com/office/drawing/2014/main" id="{FEDD7F2B-EDD4-212D-8413-6A7A4893B63E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5494645" y="4814107"/>
                    <a:ext cx="4644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506" name="Pennanteckning 505">
                    <a:extLst>
                      <a:ext uri="{FF2B5EF4-FFF2-40B4-BE49-F238E27FC236}">
                        <a16:creationId xmlns:a16="http://schemas.microsoft.com/office/drawing/2014/main" id="{139B29B9-54F6-6C0D-E7B9-971787594122}"/>
                      </a:ext>
                    </a:extLst>
                  </p14:cNvPr>
                  <p14:cNvContentPartPr/>
                  <p14:nvPr/>
                </p14:nvContentPartPr>
                <p14:xfrm>
                  <a:off x="5546125" y="4749667"/>
                  <a:ext cx="10080" cy="37440"/>
                </p14:xfrm>
              </p:contentPart>
            </mc:Choice>
            <mc:Fallback xmlns="">
              <p:pic>
                <p:nvPicPr>
                  <p:cNvPr id="506" name="Pennanteckning 505">
                    <a:extLst>
                      <a:ext uri="{FF2B5EF4-FFF2-40B4-BE49-F238E27FC236}">
                        <a16:creationId xmlns:a16="http://schemas.microsoft.com/office/drawing/2014/main" id="{139B29B9-54F6-6C0D-E7B9-971787594122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5530645" y="4734547"/>
                    <a:ext cx="4068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507" name="Pennanteckning 506">
                    <a:extLst>
                      <a:ext uri="{FF2B5EF4-FFF2-40B4-BE49-F238E27FC236}">
                        <a16:creationId xmlns:a16="http://schemas.microsoft.com/office/drawing/2014/main" id="{61E54596-0BA9-B6BE-4FED-A8DBC408D5B1}"/>
                      </a:ext>
                    </a:extLst>
                  </p14:cNvPr>
                  <p14:cNvContentPartPr/>
                  <p14:nvPr/>
                </p14:nvContentPartPr>
                <p14:xfrm>
                  <a:off x="5635765" y="4696027"/>
                  <a:ext cx="113400" cy="201960"/>
                </p14:xfrm>
              </p:contentPart>
            </mc:Choice>
            <mc:Fallback xmlns="">
              <p:pic>
                <p:nvPicPr>
                  <p:cNvPr id="507" name="Pennanteckning 506">
                    <a:extLst>
                      <a:ext uri="{FF2B5EF4-FFF2-40B4-BE49-F238E27FC236}">
                        <a16:creationId xmlns:a16="http://schemas.microsoft.com/office/drawing/2014/main" id="{61E54596-0BA9-B6BE-4FED-A8DBC408D5B1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5620285" y="4680907"/>
                    <a:ext cx="144000" cy="232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3" name="Grupp 522">
              <a:extLst>
                <a:ext uri="{FF2B5EF4-FFF2-40B4-BE49-F238E27FC236}">
                  <a16:creationId xmlns:a16="http://schemas.microsoft.com/office/drawing/2014/main" id="{B30D4F75-0EDA-0E45-AB09-2D57806717FF}"/>
                </a:ext>
              </a:extLst>
            </p:cNvPr>
            <p:cNvGrpSpPr/>
            <p:nvPr/>
          </p:nvGrpSpPr>
          <p:grpSpPr>
            <a:xfrm>
              <a:off x="6066325" y="4714747"/>
              <a:ext cx="1691640" cy="354960"/>
              <a:chOff x="6066325" y="4714747"/>
              <a:chExt cx="1691640" cy="35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509" name="Pennanteckning 508">
                    <a:extLst>
                      <a:ext uri="{FF2B5EF4-FFF2-40B4-BE49-F238E27FC236}">
                        <a16:creationId xmlns:a16="http://schemas.microsoft.com/office/drawing/2014/main" id="{131A51CB-9A30-A928-D13A-2E1BBDBF9483}"/>
                      </a:ext>
                    </a:extLst>
                  </p14:cNvPr>
                  <p14:cNvContentPartPr/>
                  <p14:nvPr/>
                </p14:nvContentPartPr>
                <p14:xfrm>
                  <a:off x="6066325" y="4868467"/>
                  <a:ext cx="42120" cy="88920"/>
                </p14:xfrm>
              </p:contentPart>
            </mc:Choice>
            <mc:Fallback xmlns="">
              <p:pic>
                <p:nvPicPr>
                  <p:cNvPr id="509" name="Pennanteckning 508">
                    <a:extLst>
                      <a:ext uri="{FF2B5EF4-FFF2-40B4-BE49-F238E27FC236}">
                        <a16:creationId xmlns:a16="http://schemas.microsoft.com/office/drawing/2014/main" id="{131A51CB-9A30-A928-D13A-2E1BBDBF9483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6051205" y="4853347"/>
                    <a:ext cx="7272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510" name="Pennanteckning 509">
                    <a:extLst>
                      <a:ext uri="{FF2B5EF4-FFF2-40B4-BE49-F238E27FC236}">
                        <a16:creationId xmlns:a16="http://schemas.microsoft.com/office/drawing/2014/main" id="{B311504D-A43D-331D-6FED-D276E182F61C}"/>
                      </a:ext>
                    </a:extLst>
                  </p14:cNvPr>
                  <p14:cNvContentPartPr/>
                  <p14:nvPr/>
                </p14:nvContentPartPr>
                <p14:xfrm>
                  <a:off x="6125725" y="4780627"/>
                  <a:ext cx="25560" cy="20160"/>
                </p14:xfrm>
              </p:contentPart>
            </mc:Choice>
            <mc:Fallback xmlns="">
              <p:pic>
                <p:nvPicPr>
                  <p:cNvPr id="510" name="Pennanteckning 509">
                    <a:extLst>
                      <a:ext uri="{FF2B5EF4-FFF2-40B4-BE49-F238E27FC236}">
                        <a16:creationId xmlns:a16="http://schemas.microsoft.com/office/drawing/2014/main" id="{B311504D-A43D-331D-6FED-D276E182F61C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6110605" y="4765507"/>
                    <a:ext cx="5616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511" name="Pennanteckning 510">
                    <a:extLst>
                      <a:ext uri="{FF2B5EF4-FFF2-40B4-BE49-F238E27FC236}">
                        <a16:creationId xmlns:a16="http://schemas.microsoft.com/office/drawing/2014/main" id="{13F36477-AC6A-42E0-9744-A932938F21F7}"/>
                      </a:ext>
                    </a:extLst>
                  </p14:cNvPr>
                  <p14:cNvContentPartPr/>
                  <p14:nvPr/>
                </p14:nvContentPartPr>
                <p14:xfrm>
                  <a:off x="6170725" y="4800427"/>
                  <a:ext cx="51840" cy="149400"/>
                </p14:xfrm>
              </p:contentPart>
            </mc:Choice>
            <mc:Fallback xmlns="">
              <p:pic>
                <p:nvPicPr>
                  <p:cNvPr id="511" name="Pennanteckning 510">
                    <a:extLst>
                      <a:ext uri="{FF2B5EF4-FFF2-40B4-BE49-F238E27FC236}">
                        <a16:creationId xmlns:a16="http://schemas.microsoft.com/office/drawing/2014/main" id="{13F36477-AC6A-42E0-9744-A932938F21F7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6155245" y="4784947"/>
                    <a:ext cx="8244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512" name="Pennanteckning 511">
                    <a:extLst>
                      <a:ext uri="{FF2B5EF4-FFF2-40B4-BE49-F238E27FC236}">
                        <a16:creationId xmlns:a16="http://schemas.microsoft.com/office/drawing/2014/main" id="{97A1C4B4-301C-C14B-868D-0111C4325032}"/>
                      </a:ext>
                    </a:extLst>
                  </p14:cNvPr>
                  <p14:cNvContentPartPr/>
                  <p14:nvPr/>
                </p14:nvContentPartPr>
                <p14:xfrm>
                  <a:off x="6427765" y="4788187"/>
                  <a:ext cx="98640" cy="137160"/>
                </p14:xfrm>
              </p:contentPart>
            </mc:Choice>
            <mc:Fallback xmlns="">
              <p:pic>
                <p:nvPicPr>
                  <p:cNvPr id="512" name="Pennanteckning 511">
                    <a:extLst>
                      <a:ext uri="{FF2B5EF4-FFF2-40B4-BE49-F238E27FC236}">
                        <a16:creationId xmlns:a16="http://schemas.microsoft.com/office/drawing/2014/main" id="{97A1C4B4-301C-C14B-868D-0111C4325032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6412645" y="4773067"/>
                    <a:ext cx="12924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513" name="Pennanteckning 512">
                    <a:extLst>
                      <a:ext uri="{FF2B5EF4-FFF2-40B4-BE49-F238E27FC236}">
                        <a16:creationId xmlns:a16="http://schemas.microsoft.com/office/drawing/2014/main" id="{C75D14A1-BA7B-F19B-4BD5-7C049250073C}"/>
                      </a:ext>
                    </a:extLst>
                  </p14:cNvPr>
                  <p14:cNvContentPartPr/>
                  <p14:nvPr/>
                </p14:nvContentPartPr>
                <p14:xfrm>
                  <a:off x="6611005" y="4719427"/>
                  <a:ext cx="153360" cy="160200"/>
                </p14:xfrm>
              </p:contentPart>
            </mc:Choice>
            <mc:Fallback xmlns="">
              <p:pic>
                <p:nvPicPr>
                  <p:cNvPr id="513" name="Pennanteckning 512">
                    <a:extLst>
                      <a:ext uri="{FF2B5EF4-FFF2-40B4-BE49-F238E27FC236}">
                        <a16:creationId xmlns:a16="http://schemas.microsoft.com/office/drawing/2014/main" id="{C75D14A1-BA7B-F19B-4BD5-7C049250073C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6595525" y="4704307"/>
                    <a:ext cx="18396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514" name="Pennanteckning 513">
                    <a:extLst>
                      <a:ext uri="{FF2B5EF4-FFF2-40B4-BE49-F238E27FC236}">
                        <a16:creationId xmlns:a16="http://schemas.microsoft.com/office/drawing/2014/main" id="{A83F4490-2489-7C30-1DBE-5194D1F9D0DF}"/>
                      </a:ext>
                    </a:extLst>
                  </p14:cNvPr>
                  <p14:cNvContentPartPr/>
                  <p14:nvPr/>
                </p14:nvContentPartPr>
                <p14:xfrm>
                  <a:off x="6819445" y="4801147"/>
                  <a:ext cx="58680" cy="143640"/>
                </p14:xfrm>
              </p:contentPart>
            </mc:Choice>
            <mc:Fallback xmlns="">
              <p:pic>
                <p:nvPicPr>
                  <p:cNvPr id="514" name="Pennanteckning 513">
                    <a:extLst>
                      <a:ext uri="{FF2B5EF4-FFF2-40B4-BE49-F238E27FC236}">
                        <a16:creationId xmlns:a16="http://schemas.microsoft.com/office/drawing/2014/main" id="{A83F4490-2489-7C30-1DBE-5194D1F9D0DF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6803965" y="4786027"/>
                    <a:ext cx="8928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515" name="Pennanteckning 514">
                    <a:extLst>
                      <a:ext uri="{FF2B5EF4-FFF2-40B4-BE49-F238E27FC236}">
                        <a16:creationId xmlns:a16="http://schemas.microsoft.com/office/drawing/2014/main" id="{52E531B9-1709-C287-6180-8EFC787B14CA}"/>
                      </a:ext>
                    </a:extLst>
                  </p14:cNvPr>
                  <p14:cNvContentPartPr/>
                  <p14:nvPr/>
                </p14:nvContentPartPr>
                <p14:xfrm>
                  <a:off x="6929605" y="4830667"/>
                  <a:ext cx="30600" cy="120240"/>
                </p14:xfrm>
              </p:contentPart>
            </mc:Choice>
            <mc:Fallback xmlns="">
              <p:pic>
                <p:nvPicPr>
                  <p:cNvPr id="515" name="Pennanteckning 514">
                    <a:extLst>
                      <a:ext uri="{FF2B5EF4-FFF2-40B4-BE49-F238E27FC236}">
                        <a16:creationId xmlns:a16="http://schemas.microsoft.com/office/drawing/2014/main" id="{52E531B9-1709-C287-6180-8EFC787B14CA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6914125" y="4815187"/>
                    <a:ext cx="6120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516" name="Pennanteckning 515">
                    <a:extLst>
                      <a:ext uri="{FF2B5EF4-FFF2-40B4-BE49-F238E27FC236}">
                        <a16:creationId xmlns:a16="http://schemas.microsoft.com/office/drawing/2014/main" id="{DD367544-79FC-214A-9192-654A31338914}"/>
                      </a:ext>
                    </a:extLst>
                  </p14:cNvPr>
                  <p14:cNvContentPartPr/>
                  <p14:nvPr/>
                </p14:nvContentPartPr>
                <p14:xfrm>
                  <a:off x="7046245" y="4846147"/>
                  <a:ext cx="8280" cy="52920"/>
                </p14:xfrm>
              </p:contentPart>
            </mc:Choice>
            <mc:Fallback xmlns="">
              <p:pic>
                <p:nvPicPr>
                  <p:cNvPr id="516" name="Pennanteckning 515">
                    <a:extLst>
                      <a:ext uri="{FF2B5EF4-FFF2-40B4-BE49-F238E27FC236}">
                        <a16:creationId xmlns:a16="http://schemas.microsoft.com/office/drawing/2014/main" id="{DD367544-79FC-214A-9192-654A31338914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7031125" y="4831027"/>
                    <a:ext cx="385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517" name="Pennanteckning 516">
                    <a:extLst>
                      <a:ext uri="{FF2B5EF4-FFF2-40B4-BE49-F238E27FC236}">
                        <a16:creationId xmlns:a16="http://schemas.microsoft.com/office/drawing/2014/main" id="{527137E3-D13F-7A2A-6646-ED12E27B22A6}"/>
                      </a:ext>
                    </a:extLst>
                  </p14:cNvPr>
                  <p14:cNvContentPartPr/>
                  <p14:nvPr/>
                </p14:nvContentPartPr>
                <p14:xfrm>
                  <a:off x="7054165" y="4802227"/>
                  <a:ext cx="75240" cy="44280"/>
                </p14:xfrm>
              </p:contentPart>
            </mc:Choice>
            <mc:Fallback xmlns="">
              <p:pic>
                <p:nvPicPr>
                  <p:cNvPr id="517" name="Pennanteckning 516">
                    <a:extLst>
                      <a:ext uri="{FF2B5EF4-FFF2-40B4-BE49-F238E27FC236}">
                        <a16:creationId xmlns:a16="http://schemas.microsoft.com/office/drawing/2014/main" id="{527137E3-D13F-7A2A-6646-ED12E27B22A6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7039045" y="4787107"/>
                    <a:ext cx="10584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518" name="Pennanteckning 517">
                    <a:extLst>
                      <a:ext uri="{FF2B5EF4-FFF2-40B4-BE49-F238E27FC236}">
                        <a16:creationId xmlns:a16="http://schemas.microsoft.com/office/drawing/2014/main" id="{A6D30559-A148-754A-DE21-3284740FDFDD}"/>
                      </a:ext>
                    </a:extLst>
                  </p14:cNvPr>
                  <p14:cNvContentPartPr/>
                  <p14:nvPr/>
                </p14:nvContentPartPr>
                <p14:xfrm>
                  <a:off x="7140925" y="4714747"/>
                  <a:ext cx="74520" cy="354960"/>
                </p14:xfrm>
              </p:contentPart>
            </mc:Choice>
            <mc:Fallback xmlns="">
              <p:pic>
                <p:nvPicPr>
                  <p:cNvPr id="518" name="Pennanteckning 517">
                    <a:extLst>
                      <a:ext uri="{FF2B5EF4-FFF2-40B4-BE49-F238E27FC236}">
                        <a16:creationId xmlns:a16="http://schemas.microsoft.com/office/drawing/2014/main" id="{A6D30559-A148-754A-DE21-3284740FDFDD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7125805" y="4699627"/>
                    <a:ext cx="104760" cy="38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519" name="Pennanteckning 518">
                    <a:extLst>
                      <a:ext uri="{FF2B5EF4-FFF2-40B4-BE49-F238E27FC236}">
                        <a16:creationId xmlns:a16="http://schemas.microsoft.com/office/drawing/2014/main" id="{6FB2D46A-40D3-8BCE-02BD-AACFDD8E1F0E}"/>
                      </a:ext>
                    </a:extLst>
                  </p14:cNvPr>
                  <p14:cNvContentPartPr/>
                  <p14:nvPr/>
                </p14:nvContentPartPr>
                <p14:xfrm>
                  <a:off x="7138045" y="4843267"/>
                  <a:ext cx="175680" cy="73440"/>
                </p14:xfrm>
              </p:contentPart>
            </mc:Choice>
            <mc:Fallback xmlns="">
              <p:pic>
                <p:nvPicPr>
                  <p:cNvPr id="519" name="Pennanteckning 518">
                    <a:extLst>
                      <a:ext uri="{FF2B5EF4-FFF2-40B4-BE49-F238E27FC236}">
                        <a16:creationId xmlns:a16="http://schemas.microsoft.com/office/drawing/2014/main" id="{6FB2D46A-40D3-8BCE-02BD-AACFDD8E1F0E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7122565" y="4827787"/>
                    <a:ext cx="20628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520" name="Pennanteckning 519">
                    <a:extLst>
                      <a:ext uri="{FF2B5EF4-FFF2-40B4-BE49-F238E27FC236}">
                        <a16:creationId xmlns:a16="http://schemas.microsoft.com/office/drawing/2014/main" id="{E96D4886-2A2D-5D33-8674-41D2BD669561}"/>
                      </a:ext>
                    </a:extLst>
                  </p14:cNvPr>
                  <p14:cNvContentPartPr/>
                  <p14:nvPr/>
                </p14:nvContentPartPr>
                <p14:xfrm>
                  <a:off x="7336765" y="4793587"/>
                  <a:ext cx="360" cy="14040"/>
                </p14:xfrm>
              </p:contentPart>
            </mc:Choice>
            <mc:Fallback xmlns="">
              <p:pic>
                <p:nvPicPr>
                  <p:cNvPr id="520" name="Pennanteckning 519">
                    <a:extLst>
                      <a:ext uri="{FF2B5EF4-FFF2-40B4-BE49-F238E27FC236}">
                        <a16:creationId xmlns:a16="http://schemas.microsoft.com/office/drawing/2014/main" id="{E96D4886-2A2D-5D33-8674-41D2BD669561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7321285" y="4778107"/>
                    <a:ext cx="3096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521" name="Pennanteckning 520">
                    <a:extLst>
                      <a:ext uri="{FF2B5EF4-FFF2-40B4-BE49-F238E27FC236}">
                        <a16:creationId xmlns:a16="http://schemas.microsoft.com/office/drawing/2014/main" id="{3A0F5674-3544-FFBC-A4D5-79F0AAB6D33A}"/>
                      </a:ext>
                    </a:extLst>
                  </p14:cNvPr>
                  <p14:cNvContentPartPr/>
                  <p14:nvPr/>
                </p14:nvContentPartPr>
                <p14:xfrm>
                  <a:off x="7407685" y="4835347"/>
                  <a:ext cx="131040" cy="113040"/>
                </p14:xfrm>
              </p:contentPart>
            </mc:Choice>
            <mc:Fallback xmlns="">
              <p:pic>
                <p:nvPicPr>
                  <p:cNvPr id="521" name="Pennanteckning 520">
                    <a:extLst>
                      <a:ext uri="{FF2B5EF4-FFF2-40B4-BE49-F238E27FC236}">
                        <a16:creationId xmlns:a16="http://schemas.microsoft.com/office/drawing/2014/main" id="{3A0F5674-3544-FFBC-A4D5-79F0AAB6D33A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7392565" y="4820227"/>
                    <a:ext cx="16128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522" name="Pennanteckning 521">
                    <a:extLst>
                      <a:ext uri="{FF2B5EF4-FFF2-40B4-BE49-F238E27FC236}">
                        <a16:creationId xmlns:a16="http://schemas.microsoft.com/office/drawing/2014/main" id="{A558AE95-88DD-9603-5C8A-5D72E2841573}"/>
                      </a:ext>
                    </a:extLst>
                  </p14:cNvPr>
                  <p14:cNvContentPartPr/>
                  <p14:nvPr/>
                </p14:nvContentPartPr>
                <p14:xfrm>
                  <a:off x="7620085" y="4735267"/>
                  <a:ext cx="137880" cy="215640"/>
                </p14:xfrm>
              </p:contentPart>
            </mc:Choice>
            <mc:Fallback xmlns="">
              <p:pic>
                <p:nvPicPr>
                  <p:cNvPr id="522" name="Pennanteckning 521">
                    <a:extLst>
                      <a:ext uri="{FF2B5EF4-FFF2-40B4-BE49-F238E27FC236}">
                        <a16:creationId xmlns:a16="http://schemas.microsoft.com/office/drawing/2014/main" id="{A558AE95-88DD-9603-5C8A-5D72E2841573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7604965" y="4719787"/>
                    <a:ext cx="168120" cy="245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524" name="Pennanteckning 523">
                  <a:extLst>
                    <a:ext uri="{FF2B5EF4-FFF2-40B4-BE49-F238E27FC236}">
                      <a16:creationId xmlns:a16="http://schemas.microsoft.com/office/drawing/2014/main" id="{B5505387-E612-C61A-F356-23F4A68BACFC}"/>
                    </a:ext>
                  </a:extLst>
                </p14:cNvPr>
                <p14:cNvContentPartPr/>
                <p14:nvPr/>
              </p14:nvContentPartPr>
              <p14:xfrm>
                <a:off x="4519045" y="5237827"/>
                <a:ext cx="241920" cy="124200"/>
              </p14:xfrm>
            </p:contentPart>
          </mc:Choice>
          <mc:Fallback>
            <p:pic>
              <p:nvPicPr>
                <p:cNvPr id="524" name="Pennanteckning 523">
                  <a:extLst>
                    <a:ext uri="{FF2B5EF4-FFF2-40B4-BE49-F238E27FC236}">
                      <a16:creationId xmlns:a16="http://schemas.microsoft.com/office/drawing/2014/main" id="{B5505387-E612-C61A-F356-23F4A68BACF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503565" y="5222347"/>
                  <a:ext cx="272520" cy="154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0" name="Grupp 539">
              <a:extLst>
                <a:ext uri="{FF2B5EF4-FFF2-40B4-BE49-F238E27FC236}">
                  <a16:creationId xmlns:a16="http://schemas.microsoft.com/office/drawing/2014/main" id="{AA4E07C7-38B7-4122-3029-D996EB8447DA}"/>
                </a:ext>
              </a:extLst>
            </p:cNvPr>
            <p:cNvGrpSpPr/>
            <p:nvPr/>
          </p:nvGrpSpPr>
          <p:grpSpPr>
            <a:xfrm>
              <a:off x="5050045" y="5160067"/>
              <a:ext cx="2797560" cy="277920"/>
              <a:chOff x="5050045" y="5160067"/>
              <a:chExt cx="2797560" cy="27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525" name="Pennanteckning 524">
                    <a:extLst>
                      <a:ext uri="{FF2B5EF4-FFF2-40B4-BE49-F238E27FC236}">
                        <a16:creationId xmlns:a16="http://schemas.microsoft.com/office/drawing/2014/main" id="{F40946EE-1087-6A0C-98D0-82C8115C0FDF}"/>
                      </a:ext>
                    </a:extLst>
                  </p14:cNvPr>
                  <p14:cNvContentPartPr/>
                  <p14:nvPr/>
                </p14:nvContentPartPr>
                <p14:xfrm>
                  <a:off x="5071645" y="5181307"/>
                  <a:ext cx="56880" cy="169920"/>
                </p14:xfrm>
              </p:contentPart>
            </mc:Choice>
            <mc:Fallback xmlns="">
              <p:pic>
                <p:nvPicPr>
                  <p:cNvPr id="525" name="Pennanteckning 524">
                    <a:extLst>
                      <a:ext uri="{FF2B5EF4-FFF2-40B4-BE49-F238E27FC236}">
                        <a16:creationId xmlns:a16="http://schemas.microsoft.com/office/drawing/2014/main" id="{F40946EE-1087-6A0C-98D0-82C8115C0FDF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5056165" y="5165827"/>
                    <a:ext cx="8748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526" name="Pennanteckning 525">
                    <a:extLst>
                      <a:ext uri="{FF2B5EF4-FFF2-40B4-BE49-F238E27FC236}">
                        <a16:creationId xmlns:a16="http://schemas.microsoft.com/office/drawing/2014/main" id="{6B8449DC-97F9-A506-3844-F4BB76B17055}"/>
                      </a:ext>
                    </a:extLst>
                  </p14:cNvPr>
                  <p14:cNvContentPartPr/>
                  <p14:nvPr/>
                </p14:nvContentPartPr>
                <p14:xfrm>
                  <a:off x="5050045" y="5193907"/>
                  <a:ext cx="213840" cy="124920"/>
                </p14:xfrm>
              </p:contentPart>
            </mc:Choice>
            <mc:Fallback xmlns="">
              <p:pic>
                <p:nvPicPr>
                  <p:cNvPr id="526" name="Pennanteckning 525">
                    <a:extLst>
                      <a:ext uri="{FF2B5EF4-FFF2-40B4-BE49-F238E27FC236}">
                        <a16:creationId xmlns:a16="http://schemas.microsoft.com/office/drawing/2014/main" id="{6B8449DC-97F9-A506-3844-F4BB76B17055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5034925" y="5178787"/>
                    <a:ext cx="2440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527" name="Pennanteckning 526">
                    <a:extLst>
                      <a:ext uri="{FF2B5EF4-FFF2-40B4-BE49-F238E27FC236}">
                        <a16:creationId xmlns:a16="http://schemas.microsoft.com/office/drawing/2014/main" id="{D91E05E2-26E3-CDAE-B14C-0778B7AEB813}"/>
                      </a:ext>
                    </a:extLst>
                  </p14:cNvPr>
                  <p14:cNvContentPartPr/>
                  <p14:nvPr/>
                </p14:nvContentPartPr>
                <p14:xfrm>
                  <a:off x="5264965" y="5192827"/>
                  <a:ext cx="123840" cy="142560"/>
                </p14:xfrm>
              </p:contentPart>
            </mc:Choice>
            <mc:Fallback xmlns="">
              <p:pic>
                <p:nvPicPr>
                  <p:cNvPr id="527" name="Pennanteckning 526">
                    <a:extLst>
                      <a:ext uri="{FF2B5EF4-FFF2-40B4-BE49-F238E27FC236}">
                        <a16:creationId xmlns:a16="http://schemas.microsoft.com/office/drawing/2014/main" id="{D91E05E2-26E3-CDAE-B14C-0778B7AEB813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5249485" y="5177707"/>
                    <a:ext cx="15408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528" name="Pennanteckning 527">
                    <a:extLst>
                      <a:ext uri="{FF2B5EF4-FFF2-40B4-BE49-F238E27FC236}">
                        <a16:creationId xmlns:a16="http://schemas.microsoft.com/office/drawing/2014/main" id="{9F514555-638B-6663-821F-FAD8B3B8A9DB}"/>
                      </a:ext>
                    </a:extLst>
                  </p14:cNvPr>
                  <p14:cNvContentPartPr/>
                  <p14:nvPr/>
                </p14:nvContentPartPr>
                <p14:xfrm>
                  <a:off x="5421205" y="5284627"/>
                  <a:ext cx="105480" cy="47160"/>
                </p14:xfrm>
              </p:contentPart>
            </mc:Choice>
            <mc:Fallback xmlns="">
              <p:pic>
                <p:nvPicPr>
                  <p:cNvPr id="528" name="Pennanteckning 527">
                    <a:extLst>
                      <a:ext uri="{FF2B5EF4-FFF2-40B4-BE49-F238E27FC236}">
                        <a16:creationId xmlns:a16="http://schemas.microsoft.com/office/drawing/2014/main" id="{9F514555-638B-6663-821F-FAD8B3B8A9DB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5406085" y="5269147"/>
                    <a:ext cx="13608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530" name="Pennanteckning 529">
                    <a:extLst>
                      <a:ext uri="{FF2B5EF4-FFF2-40B4-BE49-F238E27FC236}">
                        <a16:creationId xmlns:a16="http://schemas.microsoft.com/office/drawing/2014/main" id="{7FB444EB-781D-4DFC-268C-EC0A545D136B}"/>
                      </a:ext>
                    </a:extLst>
                  </p14:cNvPr>
                  <p14:cNvContentPartPr/>
                  <p14:nvPr/>
                </p14:nvContentPartPr>
                <p14:xfrm>
                  <a:off x="5551885" y="5191027"/>
                  <a:ext cx="34560" cy="199080"/>
                </p14:xfrm>
              </p:contentPart>
            </mc:Choice>
            <mc:Fallback xmlns="">
              <p:pic>
                <p:nvPicPr>
                  <p:cNvPr id="530" name="Pennanteckning 529">
                    <a:extLst>
                      <a:ext uri="{FF2B5EF4-FFF2-40B4-BE49-F238E27FC236}">
                        <a16:creationId xmlns:a16="http://schemas.microsoft.com/office/drawing/2014/main" id="{7FB444EB-781D-4DFC-268C-EC0A545D136B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5536765" y="5175907"/>
                    <a:ext cx="6480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531" name="Pennanteckning 530">
                    <a:extLst>
                      <a:ext uri="{FF2B5EF4-FFF2-40B4-BE49-F238E27FC236}">
                        <a16:creationId xmlns:a16="http://schemas.microsoft.com/office/drawing/2014/main" id="{8B6995BF-1D2D-DFC4-43D7-DECDCD95E1C9}"/>
                      </a:ext>
                    </a:extLst>
                  </p14:cNvPr>
                  <p14:cNvContentPartPr/>
                  <p14:nvPr/>
                </p14:nvContentPartPr>
                <p14:xfrm>
                  <a:off x="5545045" y="5296147"/>
                  <a:ext cx="93960" cy="4320"/>
                </p14:xfrm>
              </p:contentPart>
            </mc:Choice>
            <mc:Fallback xmlns="">
              <p:pic>
                <p:nvPicPr>
                  <p:cNvPr id="531" name="Pennanteckning 530">
                    <a:extLst>
                      <a:ext uri="{FF2B5EF4-FFF2-40B4-BE49-F238E27FC236}">
                        <a16:creationId xmlns:a16="http://schemas.microsoft.com/office/drawing/2014/main" id="{8B6995BF-1D2D-DFC4-43D7-DECDCD95E1C9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5529925" y="5281027"/>
                    <a:ext cx="12420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532" name="Pennanteckning 531">
                    <a:extLst>
                      <a:ext uri="{FF2B5EF4-FFF2-40B4-BE49-F238E27FC236}">
                        <a16:creationId xmlns:a16="http://schemas.microsoft.com/office/drawing/2014/main" id="{EFF16B98-60C7-B8B2-10BC-52BE7871EE9A}"/>
                      </a:ext>
                    </a:extLst>
                  </p14:cNvPr>
                  <p14:cNvContentPartPr/>
                  <p14:nvPr/>
                </p14:nvContentPartPr>
                <p14:xfrm>
                  <a:off x="5802085" y="5243587"/>
                  <a:ext cx="81360" cy="116640"/>
                </p14:xfrm>
              </p:contentPart>
            </mc:Choice>
            <mc:Fallback xmlns="">
              <p:pic>
                <p:nvPicPr>
                  <p:cNvPr id="532" name="Pennanteckning 531">
                    <a:extLst>
                      <a:ext uri="{FF2B5EF4-FFF2-40B4-BE49-F238E27FC236}">
                        <a16:creationId xmlns:a16="http://schemas.microsoft.com/office/drawing/2014/main" id="{EFF16B98-60C7-B8B2-10BC-52BE7871EE9A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5786965" y="5228467"/>
                    <a:ext cx="1116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533" name="Pennanteckning 532">
                    <a:extLst>
                      <a:ext uri="{FF2B5EF4-FFF2-40B4-BE49-F238E27FC236}">
                        <a16:creationId xmlns:a16="http://schemas.microsoft.com/office/drawing/2014/main" id="{33F318EB-4B1E-3DEE-588D-059043464C99}"/>
                      </a:ext>
                    </a:extLst>
                  </p14:cNvPr>
                  <p14:cNvContentPartPr/>
                  <p14:nvPr/>
                </p14:nvContentPartPr>
                <p14:xfrm>
                  <a:off x="5947525" y="5263027"/>
                  <a:ext cx="269280" cy="120600"/>
                </p14:xfrm>
              </p:contentPart>
            </mc:Choice>
            <mc:Fallback xmlns="">
              <p:pic>
                <p:nvPicPr>
                  <p:cNvPr id="533" name="Pennanteckning 532">
                    <a:extLst>
                      <a:ext uri="{FF2B5EF4-FFF2-40B4-BE49-F238E27FC236}">
                        <a16:creationId xmlns:a16="http://schemas.microsoft.com/office/drawing/2014/main" id="{33F318EB-4B1E-3DEE-588D-059043464C99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5932045" y="5247907"/>
                    <a:ext cx="29988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534" name="Pennanteckning 533">
                    <a:extLst>
                      <a:ext uri="{FF2B5EF4-FFF2-40B4-BE49-F238E27FC236}">
                        <a16:creationId xmlns:a16="http://schemas.microsoft.com/office/drawing/2014/main" id="{B856D489-46D2-BBD5-436B-FCA1146B0E18}"/>
                      </a:ext>
                    </a:extLst>
                  </p14:cNvPr>
                  <p14:cNvContentPartPr/>
                  <p14:nvPr/>
                </p14:nvContentPartPr>
                <p14:xfrm>
                  <a:off x="6238765" y="5179507"/>
                  <a:ext cx="357840" cy="190440"/>
                </p14:xfrm>
              </p:contentPart>
            </mc:Choice>
            <mc:Fallback xmlns="">
              <p:pic>
                <p:nvPicPr>
                  <p:cNvPr id="534" name="Pennanteckning 533">
                    <a:extLst>
                      <a:ext uri="{FF2B5EF4-FFF2-40B4-BE49-F238E27FC236}">
                        <a16:creationId xmlns:a16="http://schemas.microsoft.com/office/drawing/2014/main" id="{B856D489-46D2-BBD5-436B-FCA1146B0E18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6223285" y="5164027"/>
                    <a:ext cx="38844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535" name="Pennanteckning 534">
                    <a:extLst>
                      <a:ext uri="{FF2B5EF4-FFF2-40B4-BE49-F238E27FC236}">
                        <a16:creationId xmlns:a16="http://schemas.microsoft.com/office/drawing/2014/main" id="{A2AC8A60-9622-5C75-D388-DB5F8797AB29}"/>
                      </a:ext>
                    </a:extLst>
                  </p14:cNvPr>
                  <p14:cNvContentPartPr/>
                  <p14:nvPr/>
                </p14:nvContentPartPr>
                <p14:xfrm>
                  <a:off x="6706405" y="5265187"/>
                  <a:ext cx="12960" cy="57960"/>
                </p14:xfrm>
              </p:contentPart>
            </mc:Choice>
            <mc:Fallback xmlns="">
              <p:pic>
                <p:nvPicPr>
                  <p:cNvPr id="535" name="Pennanteckning 534">
                    <a:extLst>
                      <a:ext uri="{FF2B5EF4-FFF2-40B4-BE49-F238E27FC236}">
                        <a16:creationId xmlns:a16="http://schemas.microsoft.com/office/drawing/2014/main" id="{A2AC8A60-9622-5C75-D388-DB5F8797AB29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6691285" y="5249707"/>
                    <a:ext cx="4356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536" name="Pennanteckning 535">
                    <a:extLst>
                      <a:ext uri="{FF2B5EF4-FFF2-40B4-BE49-F238E27FC236}">
                        <a16:creationId xmlns:a16="http://schemas.microsoft.com/office/drawing/2014/main" id="{9E9F8189-372D-BC0F-4910-F7E1C4C6910A}"/>
                      </a:ext>
                    </a:extLst>
                  </p14:cNvPr>
                  <p14:cNvContentPartPr/>
                  <p14:nvPr/>
                </p14:nvContentPartPr>
                <p14:xfrm>
                  <a:off x="6706405" y="5230987"/>
                  <a:ext cx="84240" cy="45000"/>
                </p14:xfrm>
              </p:contentPart>
            </mc:Choice>
            <mc:Fallback xmlns="">
              <p:pic>
                <p:nvPicPr>
                  <p:cNvPr id="536" name="Pennanteckning 535">
                    <a:extLst>
                      <a:ext uri="{FF2B5EF4-FFF2-40B4-BE49-F238E27FC236}">
                        <a16:creationId xmlns:a16="http://schemas.microsoft.com/office/drawing/2014/main" id="{9E9F8189-372D-BC0F-4910-F7E1C4C6910A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6691285" y="5215867"/>
                    <a:ext cx="11448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537" name="Pennanteckning 536">
                    <a:extLst>
                      <a:ext uri="{FF2B5EF4-FFF2-40B4-BE49-F238E27FC236}">
                        <a16:creationId xmlns:a16="http://schemas.microsoft.com/office/drawing/2014/main" id="{913BAFAA-837C-5469-0169-1984187D93CE}"/>
                      </a:ext>
                    </a:extLst>
                  </p14:cNvPr>
                  <p14:cNvContentPartPr/>
                  <p14:nvPr/>
                </p14:nvContentPartPr>
                <p14:xfrm>
                  <a:off x="6810445" y="5160067"/>
                  <a:ext cx="260640" cy="250200"/>
                </p14:xfrm>
              </p:contentPart>
            </mc:Choice>
            <mc:Fallback xmlns="">
              <p:pic>
                <p:nvPicPr>
                  <p:cNvPr id="537" name="Pennanteckning 536">
                    <a:extLst>
                      <a:ext uri="{FF2B5EF4-FFF2-40B4-BE49-F238E27FC236}">
                        <a16:creationId xmlns:a16="http://schemas.microsoft.com/office/drawing/2014/main" id="{913BAFAA-837C-5469-0169-1984187D93CE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6795325" y="5144947"/>
                    <a:ext cx="290880" cy="28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538" name="Pennanteckning 537">
                    <a:extLst>
                      <a:ext uri="{FF2B5EF4-FFF2-40B4-BE49-F238E27FC236}">
                        <a16:creationId xmlns:a16="http://schemas.microsoft.com/office/drawing/2014/main" id="{5E7108B3-E3FD-BC96-5345-ED2D31FA3DFA}"/>
                      </a:ext>
                    </a:extLst>
                  </p14:cNvPr>
                  <p14:cNvContentPartPr/>
                  <p14:nvPr/>
                </p14:nvContentPartPr>
                <p14:xfrm>
                  <a:off x="7275205" y="5248627"/>
                  <a:ext cx="111600" cy="187920"/>
                </p14:xfrm>
              </p:contentPart>
            </mc:Choice>
            <mc:Fallback xmlns="">
              <p:pic>
                <p:nvPicPr>
                  <p:cNvPr id="538" name="Pennanteckning 537">
                    <a:extLst>
                      <a:ext uri="{FF2B5EF4-FFF2-40B4-BE49-F238E27FC236}">
                        <a16:creationId xmlns:a16="http://schemas.microsoft.com/office/drawing/2014/main" id="{5E7108B3-E3FD-BC96-5345-ED2D31FA3DFA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7260085" y="5233147"/>
                    <a:ext cx="14184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539" name="Pennanteckning 538">
                    <a:extLst>
                      <a:ext uri="{FF2B5EF4-FFF2-40B4-BE49-F238E27FC236}">
                        <a16:creationId xmlns:a16="http://schemas.microsoft.com/office/drawing/2014/main" id="{AEAC8981-C42D-971A-BF16-E334036113D8}"/>
                      </a:ext>
                    </a:extLst>
                  </p14:cNvPr>
                  <p14:cNvContentPartPr/>
                  <p14:nvPr/>
                </p14:nvContentPartPr>
                <p14:xfrm>
                  <a:off x="7429285" y="5164747"/>
                  <a:ext cx="418320" cy="273240"/>
                </p14:xfrm>
              </p:contentPart>
            </mc:Choice>
            <mc:Fallback xmlns="">
              <p:pic>
                <p:nvPicPr>
                  <p:cNvPr id="539" name="Pennanteckning 538">
                    <a:extLst>
                      <a:ext uri="{FF2B5EF4-FFF2-40B4-BE49-F238E27FC236}">
                        <a16:creationId xmlns:a16="http://schemas.microsoft.com/office/drawing/2014/main" id="{AEAC8981-C42D-971A-BF16-E334036113D8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7414165" y="5149627"/>
                    <a:ext cx="448920" cy="303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98" name="Grupp 897">
            <a:extLst>
              <a:ext uri="{FF2B5EF4-FFF2-40B4-BE49-F238E27FC236}">
                <a16:creationId xmlns:a16="http://schemas.microsoft.com/office/drawing/2014/main" id="{68FD1290-96E0-DED5-11DF-5EF4EB22A609}"/>
              </a:ext>
            </a:extLst>
          </p:cNvPr>
          <p:cNvGrpSpPr/>
          <p:nvPr/>
        </p:nvGrpSpPr>
        <p:grpSpPr>
          <a:xfrm>
            <a:off x="4317445" y="5707267"/>
            <a:ext cx="3572280" cy="736920"/>
            <a:chOff x="4317445" y="5707267"/>
            <a:chExt cx="3572280" cy="736920"/>
          </a:xfrm>
        </p:grpSpPr>
        <p:grpSp>
          <p:nvGrpSpPr>
            <p:cNvPr id="556" name="Grupp 555">
              <a:extLst>
                <a:ext uri="{FF2B5EF4-FFF2-40B4-BE49-F238E27FC236}">
                  <a16:creationId xmlns:a16="http://schemas.microsoft.com/office/drawing/2014/main" id="{CF5FADC5-01AD-898A-F70A-A595E4B251EE}"/>
                </a:ext>
              </a:extLst>
            </p:cNvPr>
            <p:cNvGrpSpPr/>
            <p:nvPr/>
          </p:nvGrpSpPr>
          <p:grpSpPr>
            <a:xfrm>
              <a:off x="4317445" y="5707267"/>
              <a:ext cx="1504440" cy="471240"/>
              <a:chOff x="4317445" y="5707267"/>
              <a:chExt cx="1504440" cy="471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541" name="Pennanteckning 540">
                    <a:extLst>
                      <a:ext uri="{FF2B5EF4-FFF2-40B4-BE49-F238E27FC236}">
                        <a16:creationId xmlns:a16="http://schemas.microsoft.com/office/drawing/2014/main" id="{2152F546-E008-3914-BD9F-FFE8DC483B3C}"/>
                      </a:ext>
                    </a:extLst>
                  </p14:cNvPr>
                  <p14:cNvContentPartPr/>
                  <p14:nvPr/>
                </p14:nvContentPartPr>
                <p14:xfrm>
                  <a:off x="4317445" y="5707267"/>
                  <a:ext cx="111600" cy="234360"/>
                </p14:xfrm>
              </p:contentPart>
            </mc:Choice>
            <mc:Fallback xmlns="">
              <p:pic>
                <p:nvPicPr>
                  <p:cNvPr id="541" name="Pennanteckning 540">
                    <a:extLst>
                      <a:ext uri="{FF2B5EF4-FFF2-40B4-BE49-F238E27FC236}">
                        <a16:creationId xmlns:a16="http://schemas.microsoft.com/office/drawing/2014/main" id="{2152F546-E008-3914-BD9F-FFE8DC483B3C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4302325" y="5692147"/>
                    <a:ext cx="141840" cy="2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542" name="Pennanteckning 541">
                    <a:extLst>
                      <a:ext uri="{FF2B5EF4-FFF2-40B4-BE49-F238E27FC236}">
                        <a16:creationId xmlns:a16="http://schemas.microsoft.com/office/drawing/2014/main" id="{92296E3F-E605-D546-3BB5-A154433B78D0}"/>
                      </a:ext>
                    </a:extLst>
                  </p14:cNvPr>
                  <p14:cNvContentPartPr/>
                  <p14:nvPr/>
                </p14:nvContentPartPr>
                <p14:xfrm>
                  <a:off x="4494925" y="5966467"/>
                  <a:ext cx="5040" cy="2880"/>
                </p14:xfrm>
              </p:contentPart>
            </mc:Choice>
            <mc:Fallback xmlns="">
              <p:pic>
                <p:nvPicPr>
                  <p:cNvPr id="542" name="Pennanteckning 541">
                    <a:extLst>
                      <a:ext uri="{FF2B5EF4-FFF2-40B4-BE49-F238E27FC236}">
                        <a16:creationId xmlns:a16="http://schemas.microsoft.com/office/drawing/2014/main" id="{92296E3F-E605-D546-3BB5-A154433B78D0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4479445" y="5951347"/>
                    <a:ext cx="3564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543" name="Pennanteckning 542">
                    <a:extLst>
                      <a:ext uri="{FF2B5EF4-FFF2-40B4-BE49-F238E27FC236}">
                        <a16:creationId xmlns:a16="http://schemas.microsoft.com/office/drawing/2014/main" id="{06DE90E0-116B-5284-1C85-66444BCF6DD7}"/>
                      </a:ext>
                    </a:extLst>
                  </p14:cNvPr>
                  <p14:cNvContentPartPr/>
                  <p14:nvPr/>
                </p14:nvContentPartPr>
                <p14:xfrm>
                  <a:off x="4696525" y="5852347"/>
                  <a:ext cx="98640" cy="124200"/>
                </p14:xfrm>
              </p:contentPart>
            </mc:Choice>
            <mc:Fallback xmlns="">
              <p:pic>
                <p:nvPicPr>
                  <p:cNvPr id="543" name="Pennanteckning 542">
                    <a:extLst>
                      <a:ext uri="{FF2B5EF4-FFF2-40B4-BE49-F238E27FC236}">
                        <a16:creationId xmlns:a16="http://schemas.microsoft.com/office/drawing/2014/main" id="{06DE90E0-116B-5284-1C85-66444BCF6DD7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4681405" y="5837227"/>
                    <a:ext cx="12924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544" name="Pennanteckning 543">
                    <a:extLst>
                      <a:ext uri="{FF2B5EF4-FFF2-40B4-BE49-F238E27FC236}">
                        <a16:creationId xmlns:a16="http://schemas.microsoft.com/office/drawing/2014/main" id="{F5CDA2F1-7F2F-3C73-2A5F-2B0A0D8F400B}"/>
                      </a:ext>
                    </a:extLst>
                  </p14:cNvPr>
                  <p14:cNvContentPartPr/>
                  <p14:nvPr/>
                </p14:nvContentPartPr>
                <p14:xfrm>
                  <a:off x="4876885" y="5880787"/>
                  <a:ext cx="65520" cy="112320"/>
                </p14:xfrm>
              </p:contentPart>
            </mc:Choice>
            <mc:Fallback xmlns="">
              <p:pic>
                <p:nvPicPr>
                  <p:cNvPr id="544" name="Pennanteckning 543">
                    <a:extLst>
                      <a:ext uri="{FF2B5EF4-FFF2-40B4-BE49-F238E27FC236}">
                        <a16:creationId xmlns:a16="http://schemas.microsoft.com/office/drawing/2014/main" id="{F5CDA2F1-7F2F-3C73-2A5F-2B0A0D8F400B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4861405" y="5865667"/>
                    <a:ext cx="9612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545" name="Pennanteckning 544">
                    <a:extLst>
                      <a:ext uri="{FF2B5EF4-FFF2-40B4-BE49-F238E27FC236}">
                        <a16:creationId xmlns:a16="http://schemas.microsoft.com/office/drawing/2014/main" id="{ADC17D18-A83D-8DF0-9592-98970CD97684}"/>
                      </a:ext>
                    </a:extLst>
                  </p14:cNvPr>
                  <p14:cNvContentPartPr/>
                  <p14:nvPr/>
                </p14:nvContentPartPr>
                <p14:xfrm>
                  <a:off x="5026645" y="5889427"/>
                  <a:ext cx="183600" cy="59760"/>
                </p14:xfrm>
              </p:contentPart>
            </mc:Choice>
            <mc:Fallback xmlns="">
              <p:pic>
                <p:nvPicPr>
                  <p:cNvPr id="545" name="Pennanteckning 544">
                    <a:extLst>
                      <a:ext uri="{FF2B5EF4-FFF2-40B4-BE49-F238E27FC236}">
                        <a16:creationId xmlns:a16="http://schemas.microsoft.com/office/drawing/2014/main" id="{ADC17D18-A83D-8DF0-9592-98970CD97684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5011525" y="5874307"/>
                    <a:ext cx="21384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546" name="Pennanteckning 545">
                    <a:extLst>
                      <a:ext uri="{FF2B5EF4-FFF2-40B4-BE49-F238E27FC236}">
                        <a16:creationId xmlns:a16="http://schemas.microsoft.com/office/drawing/2014/main" id="{83A5AD7F-6593-1D78-F025-2C5C3CD13BAD}"/>
                      </a:ext>
                    </a:extLst>
                  </p14:cNvPr>
                  <p14:cNvContentPartPr/>
                  <p14:nvPr/>
                </p14:nvContentPartPr>
                <p14:xfrm>
                  <a:off x="5199085" y="5938387"/>
                  <a:ext cx="63720" cy="240120"/>
                </p14:xfrm>
              </p:contentPart>
            </mc:Choice>
            <mc:Fallback xmlns="">
              <p:pic>
                <p:nvPicPr>
                  <p:cNvPr id="546" name="Pennanteckning 545">
                    <a:extLst>
                      <a:ext uri="{FF2B5EF4-FFF2-40B4-BE49-F238E27FC236}">
                        <a16:creationId xmlns:a16="http://schemas.microsoft.com/office/drawing/2014/main" id="{83A5AD7F-6593-1D78-F025-2C5C3CD13BAD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5183965" y="5922907"/>
                    <a:ext cx="9432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548" name="Pennanteckning 547">
                    <a:extLst>
                      <a:ext uri="{FF2B5EF4-FFF2-40B4-BE49-F238E27FC236}">
                        <a16:creationId xmlns:a16="http://schemas.microsoft.com/office/drawing/2014/main" id="{BD42F8B1-BC08-083C-1601-1D383E8EBC4E}"/>
                      </a:ext>
                    </a:extLst>
                  </p14:cNvPr>
                  <p14:cNvContentPartPr/>
                  <p14:nvPr/>
                </p14:nvContentPartPr>
                <p14:xfrm>
                  <a:off x="5232205" y="5871067"/>
                  <a:ext cx="394920" cy="106560"/>
                </p14:xfrm>
              </p:contentPart>
            </mc:Choice>
            <mc:Fallback xmlns="">
              <p:pic>
                <p:nvPicPr>
                  <p:cNvPr id="548" name="Pennanteckning 547">
                    <a:extLst>
                      <a:ext uri="{FF2B5EF4-FFF2-40B4-BE49-F238E27FC236}">
                        <a16:creationId xmlns:a16="http://schemas.microsoft.com/office/drawing/2014/main" id="{BD42F8B1-BC08-083C-1601-1D383E8EBC4E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5217085" y="5855587"/>
                    <a:ext cx="42552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549" name="Pennanteckning 548">
                    <a:extLst>
                      <a:ext uri="{FF2B5EF4-FFF2-40B4-BE49-F238E27FC236}">
                        <a16:creationId xmlns:a16="http://schemas.microsoft.com/office/drawing/2014/main" id="{558A062F-1066-C686-3AD5-E330318DD790}"/>
                      </a:ext>
                    </a:extLst>
                  </p14:cNvPr>
                  <p14:cNvContentPartPr/>
                  <p14:nvPr/>
                </p14:nvContentPartPr>
                <p14:xfrm>
                  <a:off x="5611285" y="5808787"/>
                  <a:ext cx="55800" cy="178560"/>
                </p14:xfrm>
              </p:contentPart>
            </mc:Choice>
            <mc:Fallback xmlns="">
              <p:pic>
                <p:nvPicPr>
                  <p:cNvPr id="549" name="Pennanteckning 548">
                    <a:extLst>
                      <a:ext uri="{FF2B5EF4-FFF2-40B4-BE49-F238E27FC236}">
                        <a16:creationId xmlns:a16="http://schemas.microsoft.com/office/drawing/2014/main" id="{558A062F-1066-C686-3AD5-E330318DD790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5596165" y="5793307"/>
                    <a:ext cx="86400" cy="20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550" name="Pennanteckning 549">
                    <a:extLst>
                      <a:ext uri="{FF2B5EF4-FFF2-40B4-BE49-F238E27FC236}">
                        <a16:creationId xmlns:a16="http://schemas.microsoft.com/office/drawing/2014/main" id="{31B40F3D-D0FB-E1E8-1242-EBDEC849DC25}"/>
                      </a:ext>
                    </a:extLst>
                  </p14:cNvPr>
                  <p14:cNvContentPartPr/>
                  <p14:nvPr/>
                </p14:nvContentPartPr>
                <p14:xfrm>
                  <a:off x="5611285" y="5869987"/>
                  <a:ext cx="210600" cy="130320"/>
                </p14:xfrm>
              </p:contentPart>
            </mc:Choice>
            <mc:Fallback xmlns="">
              <p:pic>
                <p:nvPicPr>
                  <p:cNvPr id="550" name="Pennanteckning 549">
                    <a:extLst>
                      <a:ext uri="{FF2B5EF4-FFF2-40B4-BE49-F238E27FC236}">
                        <a16:creationId xmlns:a16="http://schemas.microsoft.com/office/drawing/2014/main" id="{31B40F3D-D0FB-E1E8-1242-EBDEC849DC25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5596165" y="5854867"/>
                    <a:ext cx="2412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4" name="Grupp 553">
              <a:extLst>
                <a:ext uri="{FF2B5EF4-FFF2-40B4-BE49-F238E27FC236}">
                  <a16:creationId xmlns:a16="http://schemas.microsoft.com/office/drawing/2014/main" id="{F3F29F8F-6EF2-0C56-3E07-4A24DC7D1B9C}"/>
                </a:ext>
              </a:extLst>
            </p:cNvPr>
            <p:cNvGrpSpPr/>
            <p:nvPr/>
          </p:nvGrpSpPr>
          <p:grpSpPr>
            <a:xfrm>
              <a:off x="6052645" y="5911027"/>
              <a:ext cx="621000" cy="146880"/>
              <a:chOff x="6052645" y="5911027"/>
              <a:chExt cx="621000" cy="146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551" name="Pennanteckning 550">
                    <a:extLst>
                      <a:ext uri="{FF2B5EF4-FFF2-40B4-BE49-F238E27FC236}">
                        <a16:creationId xmlns:a16="http://schemas.microsoft.com/office/drawing/2014/main" id="{1018C958-865C-C1BE-A013-453C0FDEC0CA}"/>
                      </a:ext>
                    </a:extLst>
                  </p14:cNvPr>
                  <p14:cNvContentPartPr/>
                  <p14:nvPr/>
                </p14:nvContentPartPr>
                <p14:xfrm>
                  <a:off x="6052645" y="5912107"/>
                  <a:ext cx="133920" cy="109440"/>
                </p14:xfrm>
              </p:contentPart>
            </mc:Choice>
            <mc:Fallback xmlns="">
              <p:pic>
                <p:nvPicPr>
                  <p:cNvPr id="551" name="Pennanteckning 550">
                    <a:extLst>
                      <a:ext uri="{FF2B5EF4-FFF2-40B4-BE49-F238E27FC236}">
                        <a16:creationId xmlns:a16="http://schemas.microsoft.com/office/drawing/2014/main" id="{1018C958-865C-C1BE-A013-453C0FDEC0CA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6037525" y="5896627"/>
                    <a:ext cx="16416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552" name="Pennanteckning 551">
                    <a:extLst>
                      <a:ext uri="{FF2B5EF4-FFF2-40B4-BE49-F238E27FC236}">
                        <a16:creationId xmlns:a16="http://schemas.microsoft.com/office/drawing/2014/main" id="{11F18F73-B6F9-0BAA-321E-9F9237950041}"/>
                      </a:ext>
                    </a:extLst>
                  </p14:cNvPr>
                  <p14:cNvContentPartPr/>
                  <p14:nvPr/>
                </p14:nvContentPartPr>
                <p14:xfrm>
                  <a:off x="6250285" y="5924707"/>
                  <a:ext cx="103680" cy="133200"/>
                </p14:xfrm>
              </p:contentPart>
            </mc:Choice>
            <mc:Fallback xmlns="">
              <p:pic>
                <p:nvPicPr>
                  <p:cNvPr id="552" name="Pennanteckning 551">
                    <a:extLst>
                      <a:ext uri="{FF2B5EF4-FFF2-40B4-BE49-F238E27FC236}">
                        <a16:creationId xmlns:a16="http://schemas.microsoft.com/office/drawing/2014/main" id="{11F18F73-B6F9-0BAA-321E-9F9237950041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6235165" y="5909227"/>
                    <a:ext cx="13428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553" name="Pennanteckning 552">
                    <a:extLst>
                      <a:ext uri="{FF2B5EF4-FFF2-40B4-BE49-F238E27FC236}">
                        <a16:creationId xmlns:a16="http://schemas.microsoft.com/office/drawing/2014/main" id="{5E1A2390-3AD8-C978-442D-50B098E7F38F}"/>
                      </a:ext>
                    </a:extLst>
                  </p14:cNvPr>
                  <p14:cNvContentPartPr/>
                  <p14:nvPr/>
                </p14:nvContentPartPr>
                <p14:xfrm>
                  <a:off x="6464845" y="5911027"/>
                  <a:ext cx="208800" cy="105480"/>
                </p14:xfrm>
              </p:contentPart>
            </mc:Choice>
            <mc:Fallback xmlns="">
              <p:pic>
                <p:nvPicPr>
                  <p:cNvPr id="553" name="Pennanteckning 552">
                    <a:extLst>
                      <a:ext uri="{FF2B5EF4-FFF2-40B4-BE49-F238E27FC236}">
                        <a16:creationId xmlns:a16="http://schemas.microsoft.com/office/drawing/2014/main" id="{5E1A2390-3AD8-C978-442D-50B098E7F38F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6449365" y="5895907"/>
                    <a:ext cx="239400" cy="13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3" name="Grupp 562">
              <a:extLst>
                <a:ext uri="{FF2B5EF4-FFF2-40B4-BE49-F238E27FC236}">
                  <a16:creationId xmlns:a16="http://schemas.microsoft.com/office/drawing/2014/main" id="{0948AAD8-DFE9-CF4D-DBEC-FC00849AA5A7}"/>
                </a:ext>
              </a:extLst>
            </p:cNvPr>
            <p:cNvGrpSpPr/>
            <p:nvPr/>
          </p:nvGrpSpPr>
          <p:grpSpPr>
            <a:xfrm>
              <a:off x="6905125" y="5847667"/>
              <a:ext cx="984600" cy="246960"/>
              <a:chOff x="6905125" y="5847667"/>
              <a:chExt cx="984600" cy="24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557" name="Pennanteckning 556">
                    <a:extLst>
                      <a:ext uri="{FF2B5EF4-FFF2-40B4-BE49-F238E27FC236}">
                        <a16:creationId xmlns:a16="http://schemas.microsoft.com/office/drawing/2014/main" id="{D9A70F27-D5D7-2A2F-619C-173BD74049A9}"/>
                      </a:ext>
                    </a:extLst>
                  </p14:cNvPr>
                  <p14:cNvContentPartPr/>
                  <p14:nvPr/>
                </p14:nvContentPartPr>
                <p14:xfrm>
                  <a:off x="6905125" y="5945227"/>
                  <a:ext cx="137880" cy="134280"/>
                </p14:xfrm>
              </p:contentPart>
            </mc:Choice>
            <mc:Fallback xmlns="">
              <p:pic>
                <p:nvPicPr>
                  <p:cNvPr id="557" name="Pennanteckning 556">
                    <a:extLst>
                      <a:ext uri="{FF2B5EF4-FFF2-40B4-BE49-F238E27FC236}">
                        <a16:creationId xmlns:a16="http://schemas.microsoft.com/office/drawing/2014/main" id="{D9A70F27-D5D7-2A2F-619C-173BD74049A9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6890005" y="5929747"/>
                    <a:ext cx="1681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558" name="Pennanteckning 557">
                    <a:extLst>
                      <a:ext uri="{FF2B5EF4-FFF2-40B4-BE49-F238E27FC236}">
                        <a16:creationId xmlns:a16="http://schemas.microsoft.com/office/drawing/2014/main" id="{1446F372-1198-55CE-3E59-6924FEF21B59}"/>
                      </a:ext>
                    </a:extLst>
                  </p14:cNvPr>
                  <p14:cNvContentPartPr/>
                  <p14:nvPr/>
                </p14:nvContentPartPr>
                <p14:xfrm>
                  <a:off x="7102765" y="5847667"/>
                  <a:ext cx="786960" cy="246960"/>
                </p14:xfrm>
              </p:contentPart>
            </mc:Choice>
            <mc:Fallback xmlns="">
              <p:pic>
                <p:nvPicPr>
                  <p:cNvPr id="558" name="Pennanteckning 557">
                    <a:extLst>
                      <a:ext uri="{FF2B5EF4-FFF2-40B4-BE49-F238E27FC236}">
                        <a16:creationId xmlns:a16="http://schemas.microsoft.com/office/drawing/2014/main" id="{1446F372-1198-55CE-3E59-6924FEF21B59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7087645" y="5832547"/>
                    <a:ext cx="817560" cy="277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2" name="Grupp 561">
              <a:extLst>
                <a:ext uri="{FF2B5EF4-FFF2-40B4-BE49-F238E27FC236}">
                  <a16:creationId xmlns:a16="http://schemas.microsoft.com/office/drawing/2014/main" id="{142BE39F-8FD9-DBE2-0CFF-B8BAEB9D7C86}"/>
                </a:ext>
              </a:extLst>
            </p:cNvPr>
            <p:cNvGrpSpPr/>
            <p:nvPr/>
          </p:nvGrpSpPr>
          <p:grpSpPr>
            <a:xfrm>
              <a:off x="4568725" y="6219907"/>
              <a:ext cx="970560" cy="224280"/>
              <a:chOff x="4568725" y="6219907"/>
              <a:chExt cx="970560" cy="224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559" name="Pennanteckning 558">
                    <a:extLst>
                      <a:ext uri="{FF2B5EF4-FFF2-40B4-BE49-F238E27FC236}">
                        <a16:creationId xmlns:a16="http://schemas.microsoft.com/office/drawing/2014/main" id="{06C349CB-A651-4237-C927-121DE3405377}"/>
                      </a:ext>
                    </a:extLst>
                  </p14:cNvPr>
                  <p14:cNvContentPartPr/>
                  <p14:nvPr/>
                </p14:nvContentPartPr>
                <p14:xfrm>
                  <a:off x="4568725" y="6267787"/>
                  <a:ext cx="95760" cy="115200"/>
                </p14:xfrm>
              </p:contentPart>
            </mc:Choice>
            <mc:Fallback xmlns="">
              <p:pic>
                <p:nvPicPr>
                  <p:cNvPr id="559" name="Pennanteckning 558">
                    <a:extLst>
                      <a:ext uri="{FF2B5EF4-FFF2-40B4-BE49-F238E27FC236}">
                        <a16:creationId xmlns:a16="http://schemas.microsoft.com/office/drawing/2014/main" id="{06C349CB-A651-4237-C927-121DE3405377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553605" y="6252667"/>
                    <a:ext cx="12636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560" name="Pennanteckning 559">
                    <a:extLst>
                      <a:ext uri="{FF2B5EF4-FFF2-40B4-BE49-F238E27FC236}">
                        <a16:creationId xmlns:a16="http://schemas.microsoft.com/office/drawing/2014/main" id="{136026A5-5834-E337-22F1-F71D3C4032E0}"/>
                      </a:ext>
                    </a:extLst>
                  </p14:cNvPr>
                  <p14:cNvContentPartPr/>
                  <p14:nvPr/>
                </p14:nvContentPartPr>
                <p14:xfrm>
                  <a:off x="4717045" y="6219907"/>
                  <a:ext cx="417240" cy="215640"/>
                </p14:xfrm>
              </p:contentPart>
            </mc:Choice>
            <mc:Fallback xmlns="">
              <p:pic>
                <p:nvPicPr>
                  <p:cNvPr id="560" name="Pennanteckning 559">
                    <a:extLst>
                      <a:ext uri="{FF2B5EF4-FFF2-40B4-BE49-F238E27FC236}">
                        <a16:creationId xmlns:a16="http://schemas.microsoft.com/office/drawing/2014/main" id="{136026A5-5834-E337-22F1-F71D3C4032E0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4701565" y="6204427"/>
                    <a:ext cx="447840" cy="24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561" name="Pennanteckning 560">
                    <a:extLst>
                      <a:ext uri="{FF2B5EF4-FFF2-40B4-BE49-F238E27FC236}">
                        <a16:creationId xmlns:a16="http://schemas.microsoft.com/office/drawing/2014/main" id="{772094AA-8AA2-4CCE-5D81-73296DEC2EF6}"/>
                      </a:ext>
                    </a:extLst>
                  </p14:cNvPr>
                  <p14:cNvContentPartPr/>
                  <p14:nvPr/>
                </p14:nvContentPartPr>
                <p14:xfrm>
                  <a:off x="5079205" y="6279307"/>
                  <a:ext cx="460080" cy="164880"/>
                </p14:xfrm>
              </p:contentPart>
            </mc:Choice>
            <mc:Fallback xmlns="">
              <p:pic>
                <p:nvPicPr>
                  <p:cNvPr id="561" name="Pennanteckning 560">
                    <a:extLst>
                      <a:ext uri="{FF2B5EF4-FFF2-40B4-BE49-F238E27FC236}">
                        <a16:creationId xmlns:a16="http://schemas.microsoft.com/office/drawing/2014/main" id="{772094AA-8AA2-4CCE-5D81-73296DEC2EF6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5064085" y="6263827"/>
                    <a:ext cx="490680" cy="195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99" name="Grupp 898">
            <a:extLst>
              <a:ext uri="{FF2B5EF4-FFF2-40B4-BE49-F238E27FC236}">
                <a16:creationId xmlns:a16="http://schemas.microsoft.com/office/drawing/2014/main" id="{474438C9-2465-F375-D567-91EF64B11489}"/>
              </a:ext>
            </a:extLst>
          </p:cNvPr>
          <p:cNvGrpSpPr/>
          <p:nvPr/>
        </p:nvGrpSpPr>
        <p:grpSpPr>
          <a:xfrm>
            <a:off x="8404525" y="1720627"/>
            <a:ext cx="2821680" cy="1241640"/>
            <a:chOff x="8404525" y="1720627"/>
            <a:chExt cx="2821680" cy="1241640"/>
          </a:xfrm>
        </p:grpSpPr>
        <p:grpSp>
          <p:nvGrpSpPr>
            <p:cNvPr id="567" name="Grupp 566">
              <a:extLst>
                <a:ext uri="{FF2B5EF4-FFF2-40B4-BE49-F238E27FC236}">
                  <a16:creationId xmlns:a16="http://schemas.microsoft.com/office/drawing/2014/main" id="{6771A1CE-9643-E030-E28F-C8F595D1D1D4}"/>
                </a:ext>
              </a:extLst>
            </p:cNvPr>
            <p:cNvGrpSpPr/>
            <p:nvPr/>
          </p:nvGrpSpPr>
          <p:grpSpPr>
            <a:xfrm>
              <a:off x="8404525" y="1774267"/>
              <a:ext cx="277920" cy="216720"/>
              <a:chOff x="8404525" y="1774267"/>
              <a:chExt cx="277920" cy="21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564" name="Pennanteckning 563">
                    <a:extLst>
                      <a:ext uri="{FF2B5EF4-FFF2-40B4-BE49-F238E27FC236}">
                        <a16:creationId xmlns:a16="http://schemas.microsoft.com/office/drawing/2014/main" id="{12ABA377-269E-F320-BD80-D11FA01450E9}"/>
                      </a:ext>
                    </a:extLst>
                  </p14:cNvPr>
                  <p14:cNvContentPartPr/>
                  <p14:nvPr/>
                </p14:nvContentPartPr>
                <p14:xfrm>
                  <a:off x="8404525" y="1774267"/>
                  <a:ext cx="83160" cy="214560"/>
                </p14:xfrm>
              </p:contentPart>
            </mc:Choice>
            <mc:Fallback xmlns="">
              <p:pic>
                <p:nvPicPr>
                  <p:cNvPr id="564" name="Pennanteckning 563">
                    <a:extLst>
                      <a:ext uri="{FF2B5EF4-FFF2-40B4-BE49-F238E27FC236}">
                        <a16:creationId xmlns:a16="http://schemas.microsoft.com/office/drawing/2014/main" id="{12ABA377-269E-F320-BD80-D11FA01450E9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8389405" y="1759147"/>
                    <a:ext cx="11376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565" name="Pennanteckning 564">
                    <a:extLst>
                      <a:ext uri="{FF2B5EF4-FFF2-40B4-BE49-F238E27FC236}">
                        <a16:creationId xmlns:a16="http://schemas.microsoft.com/office/drawing/2014/main" id="{2565FD9F-99E9-B04B-4F86-A3DD4B651B6D}"/>
                      </a:ext>
                    </a:extLst>
                  </p14:cNvPr>
                  <p14:cNvContentPartPr/>
                  <p14:nvPr/>
                </p14:nvContentPartPr>
                <p14:xfrm>
                  <a:off x="8501005" y="1792627"/>
                  <a:ext cx="108360" cy="24840"/>
                </p14:xfrm>
              </p:contentPart>
            </mc:Choice>
            <mc:Fallback xmlns="">
              <p:pic>
                <p:nvPicPr>
                  <p:cNvPr id="565" name="Pennanteckning 564">
                    <a:extLst>
                      <a:ext uri="{FF2B5EF4-FFF2-40B4-BE49-F238E27FC236}">
                        <a16:creationId xmlns:a16="http://schemas.microsoft.com/office/drawing/2014/main" id="{2565FD9F-99E9-B04B-4F86-A3DD4B651B6D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8485525" y="1777507"/>
                    <a:ext cx="13896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566" name="Pennanteckning 565">
                    <a:extLst>
                      <a:ext uri="{FF2B5EF4-FFF2-40B4-BE49-F238E27FC236}">
                        <a16:creationId xmlns:a16="http://schemas.microsoft.com/office/drawing/2014/main" id="{E4F62EC1-6908-6E92-03F3-C75E7C44A7DE}"/>
                      </a:ext>
                    </a:extLst>
                  </p14:cNvPr>
                  <p14:cNvContentPartPr/>
                  <p14:nvPr/>
                </p14:nvContentPartPr>
                <p14:xfrm>
                  <a:off x="8670565" y="1963267"/>
                  <a:ext cx="11880" cy="27720"/>
                </p14:xfrm>
              </p:contentPart>
            </mc:Choice>
            <mc:Fallback xmlns="">
              <p:pic>
                <p:nvPicPr>
                  <p:cNvPr id="566" name="Pennanteckning 565">
                    <a:extLst>
                      <a:ext uri="{FF2B5EF4-FFF2-40B4-BE49-F238E27FC236}">
                        <a16:creationId xmlns:a16="http://schemas.microsoft.com/office/drawing/2014/main" id="{E4F62EC1-6908-6E92-03F3-C75E7C44A7DE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8655085" y="1948147"/>
                    <a:ext cx="42480" cy="57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75" name="Grupp 574">
              <a:extLst>
                <a:ext uri="{FF2B5EF4-FFF2-40B4-BE49-F238E27FC236}">
                  <a16:creationId xmlns:a16="http://schemas.microsoft.com/office/drawing/2014/main" id="{0CFDDB82-FFB5-1533-5BB5-B42EE4A52E08}"/>
                </a:ext>
              </a:extLst>
            </p:cNvPr>
            <p:cNvGrpSpPr/>
            <p:nvPr/>
          </p:nvGrpSpPr>
          <p:grpSpPr>
            <a:xfrm>
              <a:off x="8974405" y="1786867"/>
              <a:ext cx="1095480" cy="358920"/>
              <a:chOff x="8974405" y="1786867"/>
              <a:chExt cx="1095480" cy="358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568" name="Pennanteckning 567">
                    <a:extLst>
                      <a:ext uri="{FF2B5EF4-FFF2-40B4-BE49-F238E27FC236}">
                        <a16:creationId xmlns:a16="http://schemas.microsoft.com/office/drawing/2014/main" id="{ADCF93DF-1A54-3FA9-B784-1CD22B957011}"/>
                      </a:ext>
                    </a:extLst>
                  </p14:cNvPr>
                  <p14:cNvContentPartPr/>
                  <p14:nvPr/>
                </p14:nvContentPartPr>
                <p14:xfrm>
                  <a:off x="8974405" y="1881547"/>
                  <a:ext cx="324720" cy="114480"/>
                </p14:xfrm>
              </p:contentPart>
            </mc:Choice>
            <mc:Fallback xmlns="">
              <p:pic>
                <p:nvPicPr>
                  <p:cNvPr id="568" name="Pennanteckning 567">
                    <a:extLst>
                      <a:ext uri="{FF2B5EF4-FFF2-40B4-BE49-F238E27FC236}">
                        <a16:creationId xmlns:a16="http://schemas.microsoft.com/office/drawing/2014/main" id="{ADCF93DF-1A54-3FA9-B784-1CD22B957011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8959285" y="1866067"/>
                    <a:ext cx="35532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569" name="Pennanteckning 568">
                    <a:extLst>
                      <a:ext uri="{FF2B5EF4-FFF2-40B4-BE49-F238E27FC236}">
                        <a16:creationId xmlns:a16="http://schemas.microsoft.com/office/drawing/2014/main" id="{D76A0F0F-E78B-1455-EB9A-735AE201469C}"/>
                      </a:ext>
                    </a:extLst>
                  </p14:cNvPr>
                  <p14:cNvContentPartPr/>
                  <p14:nvPr/>
                </p14:nvContentPartPr>
                <p14:xfrm>
                  <a:off x="9276445" y="1923307"/>
                  <a:ext cx="63720" cy="222480"/>
                </p14:xfrm>
              </p:contentPart>
            </mc:Choice>
            <mc:Fallback xmlns="">
              <p:pic>
                <p:nvPicPr>
                  <p:cNvPr id="569" name="Pennanteckning 568">
                    <a:extLst>
                      <a:ext uri="{FF2B5EF4-FFF2-40B4-BE49-F238E27FC236}">
                        <a16:creationId xmlns:a16="http://schemas.microsoft.com/office/drawing/2014/main" id="{D76A0F0F-E78B-1455-EB9A-735AE201469C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9261325" y="1908187"/>
                    <a:ext cx="9432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570" name="Pennanteckning 569">
                    <a:extLst>
                      <a:ext uri="{FF2B5EF4-FFF2-40B4-BE49-F238E27FC236}">
                        <a16:creationId xmlns:a16="http://schemas.microsoft.com/office/drawing/2014/main" id="{EF51F534-379D-1E81-BA35-6333F1DAB374}"/>
                      </a:ext>
                    </a:extLst>
                  </p14:cNvPr>
                  <p14:cNvContentPartPr/>
                  <p14:nvPr/>
                </p14:nvContentPartPr>
                <p14:xfrm>
                  <a:off x="9363205" y="1909267"/>
                  <a:ext cx="70560" cy="80640"/>
                </p14:xfrm>
              </p:contentPart>
            </mc:Choice>
            <mc:Fallback xmlns="">
              <p:pic>
                <p:nvPicPr>
                  <p:cNvPr id="570" name="Pennanteckning 569">
                    <a:extLst>
                      <a:ext uri="{FF2B5EF4-FFF2-40B4-BE49-F238E27FC236}">
                        <a16:creationId xmlns:a16="http://schemas.microsoft.com/office/drawing/2014/main" id="{EF51F534-379D-1E81-BA35-6333F1DAB374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9347725" y="1893787"/>
                    <a:ext cx="10116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571" name="Pennanteckning 570">
                    <a:extLst>
                      <a:ext uri="{FF2B5EF4-FFF2-40B4-BE49-F238E27FC236}">
                        <a16:creationId xmlns:a16="http://schemas.microsoft.com/office/drawing/2014/main" id="{135937FB-AB1D-CC5B-D1F9-F781E9F249A3}"/>
                      </a:ext>
                    </a:extLst>
                  </p14:cNvPr>
                  <p14:cNvContentPartPr/>
                  <p14:nvPr/>
                </p14:nvContentPartPr>
                <p14:xfrm>
                  <a:off x="9523045" y="1881547"/>
                  <a:ext cx="94680" cy="124920"/>
                </p14:xfrm>
              </p:contentPart>
            </mc:Choice>
            <mc:Fallback xmlns="">
              <p:pic>
                <p:nvPicPr>
                  <p:cNvPr id="571" name="Pennanteckning 570">
                    <a:extLst>
                      <a:ext uri="{FF2B5EF4-FFF2-40B4-BE49-F238E27FC236}">
                        <a16:creationId xmlns:a16="http://schemas.microsoft.com/office/drawing/2014/main" id="{135937FB-AB1D-CC5B-D1F9-F781E9F249A3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9507565" y="1866067"/>
                    <a:ext cx="1252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572" name="Pennanteckning 571">
                    <a:extLst>
                      <a:ext uri="{FF2B5EF4-FFF2-40B4-BE49-F238E27FC236}">
                        <a16:creationId xmlns:a16="http://schemas.microsoft.com/office/drawing/2014/main" id="{8FA40CEB-FC24-8D32-DD79-06C8BB52162E}"/>
                      </a:ext>
                    </a:extLst>
                  </p14:cNvPr>
                  <p14:cNvContentPartPr/>
                  <p14:nvPr/>
                </p14:nvContentPartPr>
                <p14:xfrm>
                  <a:off x="9764245" y="1889467"/>
                  <a:ext cx="169200" cy="114480"/>
                </p14:xfrm>
              </p:contentPart>
            </mc:Choice>
            <mc:Fallback xmlns="">
              <p:pic>
                <p:nvPicPr>
                  <p:cNvPr id="572" name="Pennanteckning 571">
                    <a:extLst>
                      <a:ext uri="{FF2B5EF4-FFF2-40B4-BE49-F238E27FC236}">
                        <a16:creationId xmlns:a16="http://schemas.microsoft.com/office/drawing/2014/main" id="{8FA40CEB-FC24-8D32-DD79-06C8BB52162E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9748765" y="1873987"/>
                    <a:ext cx="19980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573" name="Pennanteckning 572">
                    <a:extLst>
                      <a:ext uri="{FF2B5EF4-FFF2-40B4-BE49-F238E27FC236}">
                        <a16:creationId xmlns:a16="http://schemas.microsoft.com/office/drawing/2014/main" id="{BF56DBB6-A789-020E-5111-3CE926D6A0D9}"/>
                      </a:ext>
                    </a:extLst>
                  </p14:cNvPr>
                  <p14:cNvContentPartPr/>
                  <p14:nvPr/>
                </p14:nvContentPartPr>
                <p14:xfrm>
                  <a:off x="9975925" y="1786867"/>
                  <a:ext cx="42120" cy="234360"/>
                </p14:xfrm>
              </p:contentPart>
            </mc:Choice>
            <mc:Fallback xmlns="">
              <p:pic>
                <p:nvPicPr>
                  <p:cNvPr id="573" name="Pennanteckning 572">
                    <a:extLst>
                      <a:ext uri="{FF2B5EF4-FFF2-40B4-BE49-F238E27FC236}">
                        <a16:creationId xmlns:a16="http://schemas.microsoft.com/office/drawing/2014/main" id="{BF56DBB6-A789-020E-5111-3CE926D6A0D9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9960805" y="1771747"/>
                    <a:ext cx="7272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574" name="Pennanteckning 573">
                    <a:extLst>
                      <a:ext uri="{FF2B5EF4-FFF2-40B4-BE49-F238E27FC236}">
                        <a16:creationId xmlns:a16="http://schemas.microsoft.com/office/drawing/2014/main" id="{C9154B4A-06CC-759F-D6A4-91912E1ECC63}"/>
                      </a:ext>
                    </a:extLst>
                  </p14:cNvPr>
                  <p14:cNvContentPartPr/>
                  <p14:nvPr/>
                </p14:nvContentPartPr>
                <p14:xfrm>
                  <a:off x="9975925" y="1918627"/>
                  <a:ext cx="93960" cy="32400"/>
                </p14:xfrm>
              </p:contentPart>
            </mc:Choice>
            <mc:Fallback xmlns="">
              <p:pic>
                <p:nvPicPr>
                  <p:cNvPr id="574" name="Pennanteckning 573">
                    <a:extLst>
                      <a:ext uri="{FF2B5EF4-FFF2-40B4-BE49-F238E27FC236}">
                        <a16:creationId xmlns:a16="http://schemas.microsoft.com/office/drawing/2014/main" id="{C9154B4A-06CC-759F-D6A4-91912E1ECC63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9960805" y="1903147"/>
                    <a:ext cx="124560" cy="63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79" name="Grupp 578">
              <a:extLst>
                <a:ext uri="{FF2B5EF4-FFF2-40B4-BE49-F238E27FC236}">
                  <a16:creationId xmlns:a16="http://schemas.microsoft.com/office/drawing/2014/main" id="{B3CF5FFA-8C97-5F5E-A8DC-029681F08CC7}"/>
                </a:ext>
              </a:extLst>
            </p:cNvPr>
            <p:cNvGrpSpPr/>
            <p:nvPr/>
          </p:nvGrpSpPr>
          <p:grpSpPr>
            <a:xfrm>
              <a:off x="10419085" y="1720627"/>
              <a:ext cx="479880" cy="314640"/>
              <a:chOff x="10419085" y="1720627"/>
              <a:chExt cx="479880" cy="31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576" name="Pennanteckning 575">
                    <a:extLst>
                      <a:ext uri="{FF2B5EF4-FFF2-40B4-BE49-F238E27FC236}">
                        <a16:creationId xmlns:a16="http://schemas.microsoft.com/office/drawing/2014/main" id="{769F0B79-0D1F-D68D-2338-629CBB819EE9}"/>
                      </a:ext>
                    </a:extLst>
                  </p14:cNvPr>
                  <p14:cNvContentPartPr/>
                  <p14:nvPr/>
                </p14:nvContentPartPr>
                <p14:xfrm>
                  <a:off x="10419085" y="1720627"/>
                  <a:ext cx="90000" cy="202320"/>
                </p14:xfrm>
              </p:contentPart>
            </mc:Choice>
            <mc:Fallback xmlns="">
              <p:pic>
                <p:nvPicPr>
                  <p:cNvPr id="576" name="Pennanteckning 575">
                    <a:extLst>
                      <a:ext uri="{FF2B5EF4-FFF2-40B4-BE49-F238E27FC236}">
                        <a16:creationId xmlns:a16="http://schemas.microsoft.com/office/drawing/2014/main" id="{769F0B79-0D1F-D68D-2338-629CBB819EE9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10403965" y="1705507"/>
                    <a:ext cx="12060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577" name="Pennanteckning 576">
                    <a:extLst>
                      <a:ext uri="{FF2B5EF4-FFF2-40B4-BE49-F238E27FC236}">
                        <a16:creationId xmlns:a16="http://schemas.microsoft.com/office/drawing/2014/main" id="{3059F16B-9781-15DD-6269-CE042DD7724C}"/>
                      </a:ext>
                    </a:extLst>
                  </p14:cNvPr>
                  <p14:cNvContentPartPr/>
                  <p14:nvPr/>
                </p14:nvContentPartPr>
                <p14:xfrm>
                  <a:off x="10650205" y="1867867"/>
                  <a:ext cx="59760" cy="360"/>
                </p14:xfrm>
              </p:contentPart>
            </mc:Choice>
            <mc:Fallback xmlns="">
              <p:pic>
                <p:nvPicPr>
                  <p:cNvPr id="577" name="Pennanteckning 576">
                    <a:extLst>
                      <a:ext uri="{FF2B5EF4-FFF2-40B4-BE49-F238E27FC236}">
                        <a16:creationId xmlns:a16="http://schemas.microsoft.com/office/drawing/2014/main" id="{3059F16B-9781-15DD-6269-CE042DD7724C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10634725" y="1852747"/>
                    <a:ext cx="903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578" name="Pennanteckning 577">
                    <a:extLst>
                      <a:ext uri="{FF2B5EF4-FFF2-40B4-BE49-F238E27FC236}">
                        <a16:creationId xmlns:a16="http://schemas.microsoft.com/office/drawing/2014/main" id="{1CF6D640-C945-1497-CFF7-4934D6EB19A4}"/>
                      </a:ext>
                    </a:extLst>
                  </p14:cNvPr>
                  <p14:cNvContentPartPr/>
                  <p14:nvPr/>
                </p14:nvContentPartPr>
                <p14:xfrm>
                  <a:off x="10802125" y="1774267"/>
                  <a:ext cx="96840" cy="261000"/>
                </p14:xfrm>
              </p:contentPart>
            </mc:Choice>
            <mc:Fallback xmlns="">
              <p:pic>
                <p:nvPicPr>
                  <p:cNvPr id="578" name="Pennanteckning 577">
                    <a:extLst>
                      <a:ext uri="{FF2B5EF4-FFF2-40B4-BE49-F238E27FC236}">
                        <a16:creationId xmlns:a16="http://schemas.microsoft.com/office/drawing/2014/main" id="{1CF6D640-C945-1497-CFF7-4934D6EB19A4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0787005" y="1759147"/>
                    <a:ext cx="127440" cy="291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6" name="Grupp 605">
              <a:extLst>
                <a:ext uri="{FF2B5EF4-FFF2-40B4-BE49-F238E27FC236}">
                  <a16:creationId xmlns:a16="http://schemas.microsoft.com/office/drawing/2014/main" id="{401C42E2-CDEE-FEDF-96D0-A9B974DA9686}"/>
                </a:ext>
              </a:extLst>
            </p:cNvPr>
            <p:cNvGrpSpPr/>
            <p:nvPr/>
          </p:nvGrpSpPr>
          <p:grpSpPr>
            <a:xfrm>
              <a:off x="8454205" y="2209867"/>
              <a:ext cx="654840" cy="219960"/>
              <a:chOff x="8454205" y="2209867"/>
              <a:chExt cx="654840" cy="219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580" name="Pennanteckning 579">
                    <a:extLst>
                      <a:ext uri="{FF2B5EF4-FFF2-40B4-BE49-F238E27FC236}">
                        <a16:creationId xmlns:a16="http://schemas.microsoft.com/office/drawing/2014/main" id="{04207B4A-BE5F-133D-5067-425BF8F2EE3A}"/>
                      </a:ext>
                    </a:extLst>
                  </p14:cNvPr>
                  <p14:cNvContentPartPr/>
                  <p14:nvPr/>
                </p14:nvContentPartPr>
                <p14:xfrm>
                  <a:off x="8454205" y="2285827"/>
                  <a:ext cx="289800" cy="112320"/>
                </p14:xfrm>
              </p:contentPart>
            </mc:Choice>
            <mc:Fallback xmlns="">
              <p:pic>
                <p:nvPicPr>
                  <p:cNvPr id="580" name="Pennanteckning 579">
                    <a:extLst>
                      <a:ext uri="{FF2B5EF4-FFF2-40B4-BE49-F238E27FC236}">
                        <a16:creationId xmlns:a16="http://schemas.microsoft.com/office/drawing/2014/main" id="{04207B4A-BE5F-133D-5067-425BF8F2EE3A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8439085" y="2270707"/>
                    <a:ext cx="32040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594" name="Pennanteckning 593">
                    <a:extLst>
                      <a:ext uri="{FF2B5EF4-FFF2-40B4-BE49-F238E27FC236}">
                        <a16:creationId xmlns:a16="http://schemas.microsoft.com/office/drawing/2014/main" id="{A4AEB68D-E0A1-917A-5D35-22C0E20F8087}"/>
                      </a:ext>
                    </a:extLst>
                  </p14:cNvPr>
                  <p14:cNvContentPartPr/>
                  <p14:nvPr/>
                </p14:nvContentPartPr>
                <p14:xfrm>
                  <a:off x="8794045" y="2237947"/>
                  <a:ext cx="71640" cy="191880"/>
                </p14:xfrm>
              </p:contentPart>
            </mc:Choice>
            <mc:Fallback xmlns="">
              <p:pic>
                <p:nvPicPr>
                  <p:cNvPr id="594" name="Pennanteckning 593">
                    <a:extLst>
                      <a:ext uri="{FF2B5EF4-FFF2-40B4-BE49-F238E27FC236}">
                        <a16:creationId xmlns:a16="http://schemas.microsoft.com/office/drawing/2014/main" id="{A4AEB68D-E0A1-917A-5D35-22C0E20F8087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8778925" y="2222827"/>
                    <a:ext cx="101880" cy="22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595" name="Pennanteckning 594">
                    <a:extLst>
                      <a:ext uri="{FF2B5EF4-FFF2-40B4-BE49-F238E27FC236}">
                        <a16:creationId xmlns:a16="http://schemas.microsoft.com/office/drawing/2014/main" id="{CB0D036A-EC04-6D67-06ED-928388399E35}"/>
                      </a:ext>
                    </a:extLst>
                  </p14:cNvPr>
                  <p14:cNvContentPartPr/>
                  <p14:nvPr/>
                </p14:nvContentPartPr>
                <p14:xfrm>
                  <a:off x="8823565" y="2327587"/>
                  <a:ext cx="76320" cy="75240"/>
                </p14:xfrm>
              </p:contentPart>
            </mc:Choice>
            <mc:Fallback xmlns="">
              <p:pic>
                <p:nvPicPr>
                  <p:cNvPr id="595" name="Pennanteckning 594">
                    <a:extLst>
                      <a:ext uri="{FF2B5EF4-FFF2-40B4-BE49-F238E27FC236}">
                        <a16:creationId xmlns:a16="http://schemas.microsoft.com/office/drawing/2014/main" id="{CB0D036A-EC04-6D67-06ED-928388399E35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8808085" y="2312467"/>
                    <a:ext cx="10692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597" name="Pennanteckning 596">
                    <a:extLst>
                      <a:ext uri="{FF2B5EF4-FFF2-40B4-BE49-F238E27FC236}">
                        <a16:creationId xmlns:a16="http://schemas.microsoft.com/office/drawing/2014/main" id="{74FF02FC-F355-8F5D-62A2-1B4E58D185D7}"/>
                      </a:ext>
                    </a:extLst>
                  </p14:cNvPr>
                  <p14:cNvContentPartPr/>
                  <p14:nvPr/>
                </p14:nvContentPartPr>
                <p14:xfrm>
                  <a:off x="8976205" y="2247667"/>
                  <a:ext cx="360" cy="360"/>
                </p14:xfrm>
              </p:contentPart>
            </mc:Choice>
            <mc:Fallback xmlns="">
              <p:pic>
                <p:nvPicPr>
                  <p:cNvPr id="597" name="Pennanteckning 596">
                    <a:extLst>
                      <a:ext uri="{FF2B5EF4-FFF2-40B4-BE49-F238E27FC236}">
                        <a16:creationId xmlns:a16="http://schemas.microsoft.com/office/drawing/2014/main" id="{74FF02FC-F355-8F5D-62A2-1B4E58D185D7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8961085" y="2232547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598" name="Pennanteckning 597">
                    <a:extLst>
                      <a:ext uri="{FF2B5EF4-FFF2-40B4-BE49-F238E27FC236}">
                        <a16:creationId xmlns:a16="http://schemas.microsoft.com/office/drawing/2014/main" id="{A5883654-431D-06A3-F64B-AFDF9EE53706}"/>
                      </a:ext>
                    </a:extLst>
                  </p14:cNvPr>
                  <p14:cNvContentPartPr/>
                  <p14:nvPr/>
                </p14:nvContentPartPr>
                <p14:xfrm>
                  <a:off x="9003565" y="2209867"/>
                  <a:ext cx="105480" cy="218520"/>
                </p14:xfrm>
              </p:contentPart>
            </mc:Choice>
            <mc:Fallback xmlns="">
              <p:pic>
                <p:nvPicPr>
                  <p:cNvPr id="598" name="Pennanteckning 597">
                    <a:extLst>
                      <a:ext uri="{FF2B5EF4-FFF2-40B4-BE49-F238E27FC236}">
                        <a16:creationId xmlns:a16="http://schemas.microsoft.com/office/drawing/2014/main" id="{A5883654-431D-06A3-F64B-AFDF9EE53706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8988445" y="2194387"/>
                    <a:ext cx="136080" cy="249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5" name="Grupp 604">
              <a:extLst>
                <a:ext uri="{FF2B5EF4-FFF2-40B4-BE49-F238E27FC236}">
                  <a16:creationId xmlns:a16="http://schemas.microsoft.com/office/drawing/2014/main" id="{036D4BCE-66D1-FACE-32CA-0E737C897AB4}"/>
                </a:ext>
              </a:extLst>
            </p:cNvPr>
            <p:cNvGrpSpPr/>
            <p:nvPr/>
          </p:nvGrpSpPr>
          <p:grpSpPr>
            <a:xfrm>
              <a:off x="9336925" y="2317867"/>
              <a:ext cx="227160" cy="98640"/>
              <a:chOff x="9336925" y="2317867"/>
              <a:chExt cx="227160" cy="9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599" name="Pennanteckning 598">
                    <a:extLst>
                      <a:ext uri="{FF2B5EF4-FFF2-40B4-BE49-F238E27FC236}">
                        <a16:creationId xmlns:a16="http://schemas.microsoft.com/office/drawing/2014/main" id="{135D350D-8ECE-3B2E-4207-43EDB01387FA}"/>
                      </a:ext>
                    </a:extLst>
                  </p14:cNvPr>
                  <p14:cNvContentPartPr/>
                  <p14:nvPr/>
                </p14:nvContentPartPr>
                <p14:xfrm>
                  <a:off x="9336925" y="2317867"/>
                  <a:ext cx="96840" cy="84960"/>
                </p14:xfrm>
              </p:contentPart>
            </mc:Choice>
            <mc:Fallback xmlns="">
              <p:pic>
                <p:nvPicPr>
                  <p:cNvPr id="599" name="Pennanteckning 598">
                    <a:extLst>
                      <a:ext uri="{FF2B5EF4-FFF2-40B4-BE49-F238E27FC236}">
                        <a16:creationId xmlns:a16="http://schemas.microsoft.com/office/drawing/2014/main" id="{135D350D-8ECE-3B2E-4207-43EDB01387FA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321445" y="2302747"/>
                    <a:ext cx="1274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600" name="Pennanteckning 599">
                    <a:extLst>
                      <a:ext uri="{FF2B5EF4-FFF2-40B4-BE49-F238E27FC236}">
                        <a16:creationId xmlns:a16="http://schemas.microsoft.com/office/drawing/2014/main" id="{0BD5EF39-9A17-6582-1207-1D51DB49F627}"/>
                      </a:ext>
                    </a:extLst>
                  </p14:cNvPr>
                  <p14:cNvContentPartPr/>
                  <p14:nvPr/>
                </p14:nvContentPartPr>
                <p14:xfrm>
                  <a:off x="9515125" y="2327587"/>
                  <a:ext cx="48960" cy="88920"/>
                </p14:xfrm>
              </p:contentPart>
            </mc:Choice>
            <mc:Fallback xmlns="">
              <p:pic>
                <p:nvPicPr>
                  <p:cNvPr id="600" name="Pennanteckning 599">
                    <a:extLst>
                      <a:ext uri="{FF2B5EF4-FFF2-40B4-BE49-F238E27FC236}">
                        <a16:creationId xmlns:a16="http://schemas.microsoft.com/office/drawing/2014/main" id="{0BD5EF39-9A17-6582-1207-1D51DB49F627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500005" y="2312467"/>
                    <a:ext cx="79560" cy="119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4" name="Grupp 603">
              <a:extLst>
                <a:ext uri="{FF2B5EF4-FFF2-40B4-BE49-F238E27FC236}">
                  <a16:creationId xmlns:a16="http://schemas.microsoft.com/office/drawing/2014/main" id="{877E0995-0E09-0895-63EC-F23B6C5A7C57}"/>
                </a:ext>
              </a:extLst>
            </p:cNvPr>
            <p:cNvGrpSpPr/>
            <p:nvPr/>
          </p:nvGrpSpPr>
          <p:grpSpPr>
            <a:xfrm>
              <a:off x="9792685" y="2340547"/>
              <a:ext cx="575280" cy="132480"/>
              <a:chOff x="9792685" y="2340547"/>
              <a:chExt cx="575280" cy="13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601" name="Pennanteckning 600">
                    <a:extLst>
                      <a:ext uri="{FF2B5EF4-FFF2-40B4-BE49-F238E27FC236}">
                        <a16:creationId xmlns:a16="http://schemas.microsoft.com/office/drawing/2014/main" id="{1AA98758-2D68-09F1-FD35-816904542CA3}"/>
                      </a:ext>
                    </a:extLst>
                  </p14:cNvPr>
                  <p14:cNvContentPartPr/>
                  <p14:nvPr/>
                </p14:nvContentPartPr>
                <p14:xfrm>
                  <a:off x="9792685" y="2340547"/>
                  <a:ext cx="81360" cy="79200"/>
                </p14:xfrm>
              </p:contentPart>
            </mc:Choice>
            <mc:Fallback xmlns="">
              <p:pic>
                <p:nvPicPr>
                  <p:cNvPr id="601" name="Pennanteckning 600">
                    <a:extLst>
                      <a:ext uri="{FF2B5EF4-FFF2-40B4-BE49-F238E27FC236}">
                        <a16:creationId xmlns:a16="http://schemas.microsoft.com/office/drawing/2014/main" id="{1AA98758-2D68-09F1-FD35-816904542CA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777565" y="2325067"/>
                    <a:ext cx="11160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602" name="Pennanteckning 601">
                    <a:extLst>
                      <a:ext uri="{FF2B5EF4-FFF2-40B4-BE49-F238E27FC236}">
                        <a16:creationId xmlns:a16="http://schemas.microsoft.com/office/drawing/2014/main" id="{BCB5590B-1AAA-22EE-5EBE-720D7B6E9895}"/>
                      </a:ext>
                    </a:extLst>
                  </p14:cNvPr>
                  <p14:cNvContentPartPr/>
                  <p14:nvPr/>
                </p14:nvContentPartPr>
                <p14:xfrm>
                  <a:off x="9974125" y="2353867"/>
                  <a:ext cx="62640" cy="119160"/>
                </p14:xfrm>
              </p:contentPart>
            </mc:Choice>
            <mc:Fallback xmlns="">
              <p:pic>
                <p:nvPicPr>
                  <p:cNvPr id="602" name="Pennanteckning 601">
                    <a:extLst>
                      <a:ext uri="{FF2B5EF4-FFF2-40B4-BE49-F238E27FC236}">
                        <a16:creationId xmlns:a16="http://schemas.microsoft.com/office/drawing/2014/main" id="{BCB5590B-1AAA-22EE-5EBE-720D7B6E9895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9958645" y="2338747"/>
                    <a:ext cx="9324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603" name="Pennanteckning 602">
                    <a:extLst>
                      <a:ext uri="{FF2B5EF4-FFF2-40B4-BE49-F238E27FC236}">
                        <a16:creationId xmlns:a16="http://schemas.microsoft.com/office/drawing/2014/main" id="{C1F95C07-E03E-A4E7-0310-38538115DB3C}"/>
                      </a:ext>
                    </a:extLst>
                  </p14:cNvPr>
                  <p14:cNvContentPartPr/>
                  <p14:nvPr/>
                </p14:nvContentPartPr>
                <p14:xfrm>
                  <a:off x="10148365" y="2384107"/>
                  <a:ext cx="219600" cy="65520"/>
                </p14:xfrm>
              </p:contentPart>
            </mc:Choice>
            <mc:Fallback xmlns="">
              <p:pic>
                <p:nvPicPr>
                  <p:cNvPr id="603" name="Pennanteckning 602">
                    <a:extLst>
                      <a:ext uri="{FF2B5EF4-FFF2-40B4-BE49-F238E27FC236}">
                        <a16:creationId xmlns:a16="http://schemas.microsoft.com/office/drawing/2014/main" id="{C1F95C07-E03E-A4E7-0310-38538115DB3C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10133245" y="2368987"/>
                    <a:ext cx="250200" cy="96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2" name="Grupp 611">
              <a:extLst>
                <a:ext uri="{FF2B5EF4-FFF2-40B4-BE49-F238E27FC236}">
                  <a16:creationId xmlns:a16="http://schemas.microsoft.com/office/drawing/2014/main" id="{A180100B-8307-306A-67C3-71B3BA0DC404}"/>
                </a:ext>
              </a:extLst>
            </p:cNvPr>
            <p:cNvGrpSpPr/>
            <p:nvPr/>
          </p:nvGrpSpPr>
          <p:grpSpPr>
            <a:xfrm>
              <a:off x="10610245" y="2222467"/>
              <a:ext cx="615960" cy="231120"/>
              <a:chOff x="10610245" y="2222467"/>
              <a:chExt cx="615960" cy="23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607" name="Pennanteckning 606">
                    <a:extLst>
                      <a:ext uri="{FF2B5EF4-FFF2-40B4-BE49-F238E27FC236}">
                        <a16:creationId xmlns:a16="http://schemas.microsoft.com/office/drawing/2014/main" id="{F0602C56-5EF0-2A1B-5C1D-DF1B76416153}"/>
                      </a:ext>
                    </a:extLst>
                  </p14:cNvPr>
                  <p14:cNvContentPartPr/>
                  <p14:nvPr/>
                </p14:nvContentPartPr>
                <p14:xfrm>
                  <a:off x="10610245" y="2331547"/>
                  <a:ext cx="100800" cy="95760"/>
                </p14:xfrm>
              </p:contentPart>
            </mc:Choice>
            <mc:Fallback xmlns="">
              <p:pic>
                <p:nvPicPr>
                  <p:cNvPr id="607" name="Pennanteckning 606">
                    <a:extLst>
                      <a:ext uri="{FF2B5EF4-FFF2-40B4-BE49-F238E27FC236}">
                        <a16:creationId xmlns:a16="http://schemas.microsoft.com/office/drawing/2014/main" id="{F0602C56-5EF0-2A1B-5C1D-DF1B76416153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0595125" y="2316427"/>
                    <a:ext cx="13104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608" name="Pennanteckning 607">
                    <a:extLst>
                      <a:ext uri="{FF2B5EF4-FFF2-40B4-BE49-F238E27FC236}">
                        <a16:creationId xmlns:a16="http://schemas.microsoft.com/office/drawing/2014/main" id="{07603010-C138-F89E-CA21-AAE8CEC9D1EC}"/>
                      </a:ext>
                    </a:extLst>
                  </p14:cNvPr>
                  <p14:cNvContentPartPr/>
                  <p14:nvPr/>
                </p14:nvContentPartPr>
                <p14:xfrm>
                  <a:off x="10812925" y="2222467"/>
                  <a:ext cx="75240" cy="231120"/>
                </p14:xfrm>
              </p:contentPart>
            </mc:Choice>
            <mc:Fallback xmlns="">
              <p:pic>
                <p:nvPicPr>
                  <p:cNvPr id="608" name="Pennanteckning 607">
                    <a:extLst>
                      <a:ext uri="{FF2B5EF4-FFF2-40B4-BE49-F238E27FC236}">
                        <a16:creationId xmlns:a16="http://schemas.microsoft.com/office/drawing/2014/main" id="{07603010-C138-F89E-CA21-AAE8CEC9D1EC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10797445" y="2207347"/>
                    <a:ext cx="105840" cy="26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609" name="Pennanteckning 608">
                    <a:extLst>
                      <a:ext uri="{FF2B5EF4-FFF2-40B4-BE49-F238E27FC236}">
                        <a16:creationId xmlns:a16="http://schemas.microsoft.com/office/drawing/2014/main" id="{4B23B5F4-864A-2E4A-6DC5-EB072731BB86}"/>
                      </a:ext>
                    </a:extLst>
                  </p14:cNvPr>
                  <p14:cNvContentPartPr/>
                  <p14:nvPr/>
                </p14:nvContentPartPr>
                <p14:xfrm>
                  <a:off x="10926685" y="2387347"/>
                  <a:ext cx="116280" cy="51840"/>
                </p14:xfrm>
              </p:contentPart>
            </mc:Choice>
            <mc:Fallback xmlns="">
              <p:pic>
                <p:nvPicPr>
                  <p:cNvPr id="609" name="Pennanteckning 608">
                    <a:extLst>
                      <a:ext uri="{FF2B5EF4-FFF2-40B4-BE49-F238E27FC236}">
                        <a16:creationId xmlns:a16="http://schemas.microsoft.com/office/drawing/2014/main" id="{4B23B5F4-864A-2E4A-6DC5-EB072731BB86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10911565" y="2371867"/>
                    <a:ext cx="14688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7">
                <p14:nvContentPartPr>
                  <p14:cNvPr id="611" name="Pennanteckning 610">
                    <a:extLst>
                      <a:ext uri="{FF2B5EF4-FFF2-40B4-BE49-F238E27FC236}">
                        <a16:creationId xmlns:a16="http://schemas.microsoft.com/office/drawing/2014/main" id="{BA9B0D2B-7E5C-594D-39F8-B358F537D08F}"/>
                      </a:ext>
                    </a:extLst>
                  </p14:cNvPr>
                  <p14:cNvContentPartPr/>
                  <p14:nvPr/>
                </p14:nvContentPartPr>
                <p14:xfrm>
                  <a:off x="11080765" y="2309587"/>
                  <a:ext cx="145440" cy="140400"/>
                </p14:xfrm>
              </p:contentPart>
            </mc:Choice>
            <mc:Fallback xmlns="">
              <p:pic>
                <p:nvPicPr>
                  <p:cNvPr id="611" name="Pennanteckning 610">
                    <a:extLst>
                      <a:ext uri="{FF2B5EF4-FFF2-40B4-BE49-F238E27FC236}">
                        <a16:creationId xmlns:a16="http://schemas.microsoft.com/office/drawing/2014/main" id="{BA9B0D2B-7E5C-594D-39F8-B358F537D08F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11065645" y="2294467"/>
                    <a:ext cx="176040" cy="170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8" name="Grupp 617">
              <a:extLst>
                <a:ext uri="{FF2B5EF4-FFF2-40B4-BE49-F238E27FC236}">
                  <a16:creationId xmlns:a16="http://schemas.microsoft.com/office/drawing/2014/main" id="{F6BD4498-9179-3860-CD7D-6BFA0D72109E}"/>
                </a:ext>
              </a:extLst>
            </p:cNvPr>
            <p:cNvGrpSpPr/>
            <p:nvPr/>
          </p:nvGrpSpPr>
          <p:grpSpPr>
            <a:xfrm>
              <a:off x="8468965" y="2617027"/>
              <a:ext cx="1001520" cy="345240"/>
              <a:chOff x="8468965" y="2617027"/>
              <a:chExt cx="100152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9">
                <p14:nvContentPartPr>
                  <p14:cNvPr id="613" name="Pennanteckning 612">
                    <a:extLst>
                      <a:ext uri="{FF2B5EF4-FFF2-40B4-BE49-F238E27FC236}">
                        <a16:creationId xmlns:a16="http://schemas.microsoft.com/office/drawing/2014/main" id="{A65A84CC-AFBE-1B7E-DDB2-7F58C7105BCC}"/>
                      </a:ext>
                    </a:extLst>
                  </p14:cNvPr>
                  <p14:cNvContentPartPr/>
                  <p14:nvPr/>
                </p14:nvContentPartPr>
                <p14:xfrm>
                  <a:off x="8468965" y="2692987"/>
                  <a:ext cx="77400" cy="83160"/>
                </p14:xfrm>
              </p:contentPart>
            </mc:Choice>
            <mc:Fallback xmlns="">
              <p:pic>
                <p:nvPicPr>
                  <p:cNvPr id="613" name="Pennanteckning 612">
                    <a:extLst>
                      <a:ext uri="{FF2B5EF4-FFF2-40B4-BE49-F238E27FC236}">
                        <a16:creationId xmlns:a16="http://schemas.microsoft.com/office/drawing/2014/main" id="{A65A84CC-AFBE-1B7E-DDB2-7F58C7105BCC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8453485" y="2677867"/>
                    <a:ext cx="10800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614" name="Pennanteckning 613">
                    <a:extLst>
                      <a:ext uri="{FF2B5EF4-FFF2-40B4-BE49-F238E27FC236}">
                        <a16:creationId xmlns:a16="http://schemas.microsoft.com/office/drawing/2014/main" id="{F2659DE2-FEDA-21C5-608B-EDA77A8EA03A}"/>
                      </a:ext>
                    </a:extLst>
                  </p14:cNvPr>
                  <p14:cNvContentPartPr/>
                  <p14:nvPr/>
                </p14:nvContentPartPr>
                <p14:xfrm>
                  <a:off x="8639245" y="2617027"/>
                  <a:ext cx="126000" cy="180720"/>
                </p14:xfrm>
              </p:contentPart>
            </mc:Choice>
            <mc:Fallback xmlns="">
              <p:pic>
                <p:nvPicPr>
                  <p:cNvPr id="614" name="Pennanteckning 613">
                    <a:extLst>
                      <a:ext uri="{FF2B5EF4-FFF2-40B4-BE49-F238E27FC236}">
                        <a16:creationId xmlns:a16="http://schemas.microsoft.com/office/drawing/2014/main" id="{F2659DE2-FEDA-21C5-608B-EDA77A8EA03A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8624125" y="2601907"/>
                    <a:ext cx="15660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615" name="Pennanteckning 614">
                    <a:extLst>
                      <a:ext uri="{FF2B5EF4-FFF2-40B4-BE49-F238E27FC236}">
                        <a16:creationId xmlns:a16="http://schemas.microsoft.com/office/drawing/2014/main" id="{8A574FAA-1358-5DD8-746B-BAB2F3A3C022}"/>
                      </a:ext>
                    </a:extLst>
                  </p14:cNvPr>
                  <p14:cNvContentPartPr/>
                  <p14:nvPr/>
                </p14:nvContentPartPr>
                <p14:xfrm>
                  <a:off x="8799085" y="2731867"/>
                  <a:ext cx="303480" cy="230400"/>
                </p14:xfrm>
              </p:contentPart>
            </mc:Choice>
            <mc:Fallback xmlns="">
              <p:pic>
                <p:nvPicPr>
                  <p:cNvPr id="615" name="Pennanteckning 614">
                    <a:extLst>
                      <a:ext uri="{FF2B5EF4-FFF2-40B4-BE49-F238E27FC236}">
                        <a16:creationId xmlns:a16="http://schemas.microsoft.com/office/drawing/2014/main" id="{8A574FAA-1358-5DD8-746B-BAB2F3A3C022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8783965" y="2716747"/>
                    <a:ext cx="33372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5">
                <p14:nvContentPartPr>
                  <p14:cNvPr id="616" name="Pennanteckning 615">
                    <a:extLst>
                      <a:ext uri="{FF2B5EF4-FFF2-40B4-BE49-F238E27FC236}">
                        <a16:creationId xmlns:a16="http://schemas.microsoft.com/office/drawing/2014/main" id="{A29FBA19-58D3-5ABC-A008-29EEA33D23B1}"/>
                      </a:ext>
                    </a:extLst>
                  </p14:cNvPr>
                  <p14:cNvContentPartPr/>
                  <p14:nvPr/>
                </p14:nvContentPartPr>
                <p14:xfrm>
                  <a:off x="9163405" y="2732947"/>
                  <a:ext cx="307080" cy="112320"/>
                </p14:xfrm>
              </p:contentPart>
            </mc:Choice>
            <mc:Fallback xmlns="">
              <p:pic>
                <p:nvPicPr>
                  <p:cNvPr id="616" name="Pennanteckning 615">
                    <a:extLst>
                      <a:ext uri="{FF2B5EF4-FFF2-40B4-BE49-F238E27FC236}">
                        <a16:creationId xmlns:a16="http://schemas.microsoft.com/office/drawing/2014/main" id="{A29FBA19-58D3-5ABC-A008-29EEA33D23B1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9148285" y="2717827"/>
                    <a:ext cx="337680" cy="142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620" name="Pennanteckning 619">
                <a:extLst>
                  <a:ext uri="{FF2B5EF4-FFF2-40B4-BE49-F238E27FC236}">
                    <a16:creationId xmlns:a16="http://schemas.microsoft.com/office/drawing/2014/main" id="{391AC764-A66A-4364-F302-24A91FF63F20}"/>
                  </a:ext>
                </a:extLst>
              </p14:cNvPr>
              <p14:cNvContentPartPr/>
              <p14:nvPr/>
            </p14:nvContentPartPr>
            <p14:xfrm>
              <a:off x="8429005" y="3210307"/>
              <a:ext cx="1548360" cy="128880"/>
            </p14:xfrm>
          </p:contentPart>
        </mc:Choice>
        <mc:Fallback xmlns="">
          <p:pic>
            <p:nvPicPr>
              <p:cNvPr id="620" name="Pennanteckning 619">
                <a:extLst>
                  <a:ext uri="{FF2B5EF4-FFF2-40B4-BE49-F238E27FC236}">
                    <a16:creationId xmlns:a16="http://schemas.microsoft.com/office/drawing/2014/main" id="{391AC764-A66A-4364-F302-24A91FF63F20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8413525" y="3195187"/>
                <a:ext cx="157896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7" name="Grupp 666">
            <a:extLst>
              <a:ext uri="{FF2B5EF4-FFF2-40B4-BE49-F238E27FC236}">
                <a16:creationId xmlns:a16="http://schemas.microsoft.com/office/drawing/2014/main" id="{CE4637EF-964C-FD28-F13C-A3149567670B}"/>
              </a:ext>
            </a:extLst>
          </p:cNvPr>
          <p:cNvGrpSpPr/>
          <p:nvPr/>
        </p:nvGrpSpPr>
        <p:grpSpPr>
          <a:xfrm>
            <a:off x="8541685" y="3704227"/>
            <a:ext cx="826920" cy="799200"/>
            <a:chOff x="8541685" y="3704227"/>
            <a:chExt cx="826920" cy="79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622" name="Pennanteckning 621">
                  <a:extLst>
                    <a:ext uri="{FF2B5EF4-FFF2-40B4-BE49-F238E27FC236}">
                      <a16:creationId xmlns:a16="http://schemas.microsoft.com/office/drawing/2014/main" id="{64FFE671-5896-F5FB-5493-7AEA990D6A98}"/>
                    </a:ext>
                  </a:extLst>
                </p14:cNvPr>
                <p14:cNvContentPartPr/>
                <p14:nvPr/>
              </p14:nvContentPartPr>
              <p14:xfrm>
                <a:off x="8585605" y="3778387"/>
                <a:ext cx="4320" cy="6120"/>
              </p14:xfrm>
            </p:contentPart>
          </mc:Choice>
          <mc:Fallback xmlns="">
            <p:pic>
              <p:nvPicPr>
                <p:cNvPr id="622" name="Pennanteckning 621">
                  <a:extLst>
                    <a:ext uri="{FF2B5EF4-FFF2-40B4-BE49-F238E27FC236}">
                      <a16:creationId xmlns:a16="http://schemas.microsoft.com/office/drawing/2014/main" id="{64FFE671-5896-F5FB-5493-7AEA990D6A98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570485" y="3762907"/>
                  <a:ext cx="34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624" name="Pennanteckning 623">
                  <a:extLst>
                    <a:ext uri="{FF2B5EF4-FFF2-40B4-BE49-F238E27FC236}">
                      <a16:creationId xmlns:a16="http://schemas.microsoft.com/office/drawing/2014/main" id="{4E80CE92-8AE3-9464-F350-978481BB7568}"/>
                    </a:ext>
                  </a:extLst>
                </p14:cNvPr>
                <p14:cNvContentPartPr/>
                <p14:nvPr/>
              </p14:nvContentPartPr>
              <p14:xfrm>
                <a:off x="8736805" y="3704227"/>
                <a:ext cx="1440" cy="6120"/>
              </p14:xfrm>
            </p:contentPart>
          </mc:Choice>
          <mc:Fallback xmlns="">
            <p:pic>
              <p:nvPicPr>
                <p:cNvPr id="624" name="Pennanteckning 623">
                  <a:extLst>
                    <a:ext uri="{FF2B5EF4-FFF2-40B4-BE49-F238E27FC236}">
                      <a16:creationId xmlns:a16="http://schemas.microsoft.com/office/drawing/2014/main" id="{4E80CE92-8AE3-9464-F350-978481BB756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721325" y="3689107"/>
                  <a:ext cx="31680" cy="36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39" name="Grupp 638">
              <a:extLst>
                <a:ext uri="{FF2B5EF4-FFF2-40B4-BE49-F238E27FC236}">
                  <a16:creationId xmlns:a16="http://schemas.microsoft.com/office/drawing/2014/main" id="{085823A3-D644-76A7-44BF-D46582B4E313}"/>
                </a:ext>
              </a:extLst>
            </p:cNvPr>
            <p:cNvGrpSpPr/>
            <p:nvPr/>
          </p:nvGrpSpPr>
          <p:grpSpPr>
            <a:xfrm>
              <a:off x="8606125" y="3821227"/>
              <a:ext cx="268200" cy="236880"/>
              <a:chOff x="8606125" y="3821227"/>
              <a:chExt cx="268200" cy="236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3">
                <p14:nvContentPartPr>
                  <p14:cNvPr id="634" name="Pennanteckning 633">
                    <a:extLst>
                      <a:ext uri="{FF2B5EF4-FFF2-40B4-BE49-F238E27FC236}">
                        <a16:creationId xmlns:a16="http://schemas.microsoft.com/office/drawing/2014/main" id="{3DFD3F8E-C33E-DEA3-8DA4-CEB3EA5D0B3C}"/>
                      </a:ext>
                    </a:extLst>
                  </p14:cNvPr>
                  <p14:cNvContentPartPr/>
                  <p14:nvPr/>
                </p14:nvContentPartPr>
                <p14:xfrm>
                  <a:off x="8846605" y="3821227"/>
                  <a:ext cx="27720" cy="20880"/>
                </p14:xfrm>
              </p:contentPart>
            </mc:Choice>
            <mc:Fallback xmlns="">
              <p:pic>
                <p:nvPicPr>
                  <p:cNvPr id="634" name="Pennanteckning 633">
                    <a:extLst>
                      <a:ext uri="{FF2B5EF4-FFF2-40B4-BE49-F238E27FC236}">
                        <a16:creationId xmlns:a16="http://schemas.microsoft.com/office/drawing/2014/main" id="{3DFD3F8E-C33E-DEA3-8DA4-CEB3EA5D0B3C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8831485" y="3806107"/>
                    <a:ext cx="5832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635" name="Pennanteckning 634">
                    <a:extLst>
                      <a:ext uri="{FF2B5EF4-FFF2-40B4-BE49-F238E27FC236}">
                        <a16:creationId xmlns:a16="http://schemas.microsoft.com/office/drawing/2014/main" id="{8C59064E-2FAB-6063-6880-BD8F5D3CEB2E}"/>
                      </a:ext>
                    </a:extLst>
                  </p14:cNvPr>
                  <p14:cNvContentPartPr/>
                  <p14:nvPr/>
                </p14:nvContentPartPr>
                <p14:xfrm>
                  <a:off x="8729965" y="3872707"/>
                  <a:ext cx="11880" cy="25560"/>
                </p14:xfrm>
              </p:contentPart>
            </mc:Choice>
            <mc:Fallback xmlns="">
              <p:pic>
                <p:nvPicPr>
                  <p:cNvPr id="635" name="Pennanteckning 634">
                    <a:extLst>
                      <a:ext uri="{FF2B5EF4-FFF2-40B4-BE49-F238E27FC236}">
                        <a16:creationId xmlns:a16="http://schemas.microsoft.com/office/drawing/2014/main" id="{8C59064E-2FAB-6063-6880-BD8F5D3CEB2E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8714485" y="3857587"/>
                    <a:ext cx="4248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7">
                <p14:nvContentPartPr>
                  <p14:cNvPr id="636" name="Pennanteckning 635">
                    <a:extLst>
                      <a:ext uri="{FF2B5EF4-FFF2-40B4-BE49-F238E27FC236}">
                        <a16:creationId xmlns:a16="http://schemas.microsoft.com/office/drawing/2014/main" id="{111F0FD3-8047-4A20-2CBA-E6D0C7E5E3C5}"/>
                      </a:ext>
                    </a:extLst>
                  </p14:cNvPr>
                  <p14:cNvContentPartPr/>
                  <p14:nvPr/>
                </p14:nvContentPartPr>
                <p14:xfrm>
                  <a:off x="8606125" y="3985747"/>
                  <a:ext cx="37440" cy="23760"/>
                </p14:xfrm>
              </p:contentPart>
            </mc:Choice>
            <mc:Fallback xmlns="">
              <p:pic>
                <p:nvPicPr>
                  <p:cNvPr id="636" name="Pennanteckning 635">
                    <a:extLst>
                      <a:ext uri="{FF2B5EF4-FFF2-40B4-BE49-F238E27FC236}">
                        <a16:creationId xmlns:a16="http://schemas.microsoft.com/office/drawing/2014/main" id="{111F0FD3-8047-4A20-2CBA-E6D0C7E5E3C5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8591005" y="3970627"/>
                    <a:ext cx="6804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638" name="Pennanteckning 637">
                    <a:extLst>
                      <a:ext uri="{FF2B5EF4-FFF2-40B4-BE49-F238E27FC236}">
                        <a16:creationId xmlns:a16="http://schemas.microsoft.com/office/drawing/2014/main" id="{2C362CB2-8262-C323-9D1A-9B0B618FB5E4}"/>
                      </a:ext>
                    </a:extLst>
                  </p14:cNvPr>
                  <p14:cNvContentPartPr/>
                  <p14:nvPr/>
                </p14:nvContentPartPr>
                <p14:xfrm>
                  <a:off x="8796205" y="4042267"/>
                  <a:ext cx="19800" cy="15840"/>
                </p14:xfrm>
              </p:contentPart>
            </mc:Choice>
            <mc:Fallback xmlns="">
              <p:pic>
                <p:nvPicPr>
                  <p:cNvPr id="638" name="Pennanteckning 637">
                    <a:extLst>
                      <a:ext uri="{FF2B5EF4-FFF2-40B4-BE49-F238E27FC236}">
                        <a16:creationId xmlns:a16="http://schemas.microsoft.com/office/drawing/2014/main" id="{2C362CB2-8262-C323-9D1A-9B0B618FB5E4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8780725" y="4027147"/>
                    <a:ext cx="50400" cy="46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640" name="Pennanteckning 639">
                  <a:extLst>
                    <a:ext uri="{FF2B5EF4-FFF2-40B4-BE49-F238E27FC236}">
                      <a16:creationId xmlns:a16="http://schemas.microsoft.com/office/drawing/2014/main" id="{C2B52281-D36D-11C0-AB46-0C94A4F92A4C}"/>
                    </a:ext>
                  </a:extLst>
                </p14:cNvPr>
                <p14:cNvContentPartPr/>
                <p14:nvPr/>
              </p14:nvContentPartPr>
              <p14:xfrm>
                <a:off x="8541685" y="4208947"/>
                <a:ext cx="15120" cy="33480"/>
              </p14:xfrm>
            </p:contentPart>
          </mc:Choice>
          <mc:Fallback xmlns="">
            <p:pic>
              <p:nvPicPr>
                <p:cNvPr id="640" name="Pennanteckning 639">
                  <a:extLst>
                    <a:ext uri="{FF2B5EF4-FFF2-40B4-BE49-F238E27FC236}">
                      <a16:creationId xmlns:a16="http://schemas.microsoft.com/office/drawing/2014/main" id="{C2B52281-D36D-11C0-AB46-0C94A4F92A4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526565" y="4193827"/>
                  <a:ext cx="45360" cy="64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3" name="Grupp 642">
              <a:extLst>
                <a:ext uri="{FF2B5EF4-FFF2-40B4-BE49-F238E27FC236}">
                  <a16:creationId xmlns:a16="http://schemas.microsoft.com/office/drawing/2014/main" id="{B52F0E3F-26DC-EA3C-F187-7589A10123D4}"/>
                </a:ext>
              </a:extLst>
            </p:cNvPr>
            <p:cNvGrpSpPr/>
            <p:nvPr/>
          </p:nvGrpSpPr>
          <p:grpSpPr>
            <a:xfrm>
              <a:off x="8760205" y="4271227"/>
              <a:ext cx="196920" cy="40680"/>
              <a:chOff x="8760205" y="4271227"/>
              <a:chExt cx="196920" cy="4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641" name="Pennanteckning 640">
                    <a:extLst>
                      <a:ext uri="{FF2B5EF4-FFF2-40B4-BE49-F238E27FC236}">
                        <a16:creationId xmlns:a16="http://schemas.microsoft.com/office/drawing/2014/main" id="{CBC3CD0C-CDA9-9195-5A0A-B75FF9EEE740}"/>
                      </a:ext>
                    </a:extLst>
                  </p14:cNvPr>
                  <p14:cNvContentPartPr/>
                  <p14:nvPr/>
                </p14:nvContentPartPr>
                <p14:xfrm>
                  <a:off x="8760205" y="4271227"/>
                  <a:ext cx="19800" cy="15120"/>
                </p14:xfrm>
              </p:contentPart>
            </mc:Choice>
            <mc:Fallback xmlns="">
              <p:pic>
                <p:nvPicPr>
                  <p:cNvPr id="641" name="Pennanteckning 640">
                    <a:extLst>
                      <a:ext uri="{FF2B5EF4-FFF2-40B4-BE49-F238E27FC236}">
                        <a16:creationId xmlns:a16="http://schemas.microsoft.com/office/drawing/2014/main" id="{CBC3CD0C-CDA9-9195-5A0A-B75FF9EEE740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8744725" y="4256107"/>
                    <a:ext cx="5040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642" name="Pennanteckning 641">
                    <a:extLst>
                      <a:ext uri="{FF2B5EF4-FFF2-40B4-BE49-F238E27FC236}">
                        <a16:creationId xmlns:a16="http://schemas.microsoft.com/office/drawing/2014/main" id="{A1F85B47-121D-8CEC-DB76-EC1E02EBE7EA}"/>
                      </a:ext>
                    </a:extLst>
                  </p14:cNvPr>
                  <p14:cNvContentPartPr/>
                  <p14:nvPr/>
                </p14:nvContentPartPr>
                <p14:xfrm>
                  <a:off x="8923645" y="4296787"/>
                  <a:ext cx="33480" cy="15120"/>
                </p14:xfrm>
              </p:contentPart>
            </mc:Choice>
            <mc:Fallback xmlns="">
              <p:pic>
                <p:nvPicPr>
                  <p:cNvPr id="642" name="Pennanteckning 641">
                    <a:extLst>
                      <a:ext uri="{FF2B5EF4-FFF2-40B4-BE49-F238E27FC236}">
                        <a16:creationId xmlns:a16="http://schemas.microsoft.com/office/drawing/2014/main" id="{A1F85B47-121D-8CEC-DB76-EC1E02EBE7EA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8908525" y="4281307"/>
                    <a:ext cx="64080" cy="45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6" name="Grupp 645">
              <a:extLst>
                <a:ext uri="{FF2B5EF4-FFF2-40B4-BE49-F238E27FC236}">
                  <a16:creationId xmlns:a16="http://schemas.microsoft.com/office/drawing/2014/main" id="{ECB6F128-9ECE-431E-4F12-31B6F8C91707}"/>
                </a:ext>
              </a:extLst>
            </p:cNvPr>
            <p:cNvGrpSpPr/>
            <p:nvPr/>
          </p:nvGrpSpPr>
          <p:grpSpPr>
            <a:xfrm>
              <a:off x="8630605" y="4419547"/>
              <a:ext cx="237960" cy="83880"/>
              <a:chOff x="8630605" y="4419547"/>
              <a:chExt cx="237960" cy="83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644" name="Pennanteckning 643">
                    <a:extLst>
                      <a:ext uri="{FF2B5EF4-FFF2-40B4-BE49-F238E27FC236}">
                        <a16:creationId xmlns:a16="http://schemas.microsoft.com/office/drawing/2014/main" id="{406A0ECB-2AD2-0DA0-59CD-31EF1A8E474F}"/>
                      </a:ext>
                    </a:extLst>
                  </p14:cNvPr>
                  <p14:cNvContentPartPr/>
                  <p14:nvPr/>
                </p14:nvContentPartPr>
                <p14:xfrm>
                  <a:off x="8630605" y="4419547"/>
                  <a:ext cx="28800" cy="18000"/>
                </p14:xfrm>
              </p:contentPart>
            </mc:Choice>
            <mc:Fallback xmlns="">
              <p:pic>
                <p:nvPicPr>
                  <p:cNvPr id="644" name="Pennanteckning 643">
                    <a:extLst>
                      <a:ext uri="{FF2B5EF4-FFF2-40B4-BE49-F238E27FC236}">
                        <a16:creationId xmlns:a16="http://schemas.microsoft.com/office/drawing/2014/main" id="{406A0ECB-2AD2-0DA0-59CD-31EF1A8E474F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8615125" y="4404067"/>
                    <a:ext cx="5904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645" name="Pennanteckning 644">
                    <a:extLst>
                      <a:ext uri="{FF2B5EF4-FFF2-40B4-BE49-F238E27FC236}">
                        <a16:creationId xmlns:a16="http://schemas.microsoft.com/office/drawing/2014/main" id="{419E33C3-F56B-ECDA-ED6B-FF9A99A78D8F}"/>
                      </a:ext>
                    </a:extLst>
                  </p14:cNvPr>
                  <p14:cNvContentPartPr/>
                  <p14:nvPr/>
                </p14:nvContentPartPr>
                <p14:xfrm>
                  <a:off x="8819605" y="4450507"/>
                  <a:ext cx="48960" cy="52920"/>
                </p14:xfrm>
              </p:contentPart>
            </mc:Choice>
            <mc:Fallback xmlns="">
              <p:pic>
                <p:nvPicPr>
                  <p:cNvPr id="645" name="Pennanteckning 644">
                    <a:extLst>
                      <a:ext uri="{FF2B5EF4-FFF2-40B4-BE49-F238E27FC236}">
                        <a16:creationId xmlns:a16="http://schemas.microsoft.com/office/drawing/2014/main" id="{419E33C3-F56B-ECDA-ED6B-FF9A99A78D8F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8804125" y="4435387"/>
                    <a:ext cx="79560" cy="83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50" name="Grupp 649">
              <a:extLst>
                <a:ext uri="{FF2B5EF4-FFF2-40B4-BE49-F238E27FC236}">
                  <a16:creationId xmlns:a16="http://schemas.microsoft.com/office/drawing/2014/main" id="{BAD0CC76-7646-D1B0-41D7-513F0F6AE948}"/>
                </a:ext>
              </a:extLst>
            </p:cNvPr>
            <p:cNvGrpSpPr/>
            <p:nvPr/>
          </p:nvGrpSpPr>
          <p:grpSpPr>
            <a:xfrm>
              <a:off x="9062245" y="4001587"/>
              <a:ext cx="217440" cy="147600"/>
              <a:chOff x="9062245" y="4001587"/>
              <a:chExt cx="217440" cy="14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647" name="Pennanteckning 646">
                    <a:extLst>
                      <a:ext uri="{FF2B5EF4-FFF2-40B4-BE49-F238E27FC236}">
                        <a16:creationId xmlns:a16="http://schemas.microsoft.com/office/drawing/2014/main" id="{6FB94284-B9C2-594A-36A6-FC4734792274}"/>
                      </a:ext>
                    </a:extLst>
                  </p14:cNvPr>
                  <p14:cNvContentPartPr/>
                  <p14:nvPr/>
                </p14:nvContentPartPr>
                <p14:xfrm>
                  <a:off x="9062245" y="4001587"/>
                  <a:ext cx="16920" cy="48240"/>
                </p14:xfrm>
              </p:contentPart>
            </mc:Choice>
            <mc:Fallback xmlns="">
              <p:pic>
                <p:nvPicPr>
                  <p:cNvPr id="647" name="Pennanteckning 646">
                    <a:extLst>
                      <a:ext uri="{FF2B5EF4-FFF2-40B4-BE49-F238E27FC236}">
                        <a16:creationId xmlns:a16="http://schemas.microsoft.com/office/drawing/2014/main" id="{6FB94284-B9C2-594A-36A6-FC4734792274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9046765" y="3986107"/>
                    <a:ext cx="4752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648" name="Pennanteckning 647">
                    <a:extLst>
                      <a:ext uri="{FF2B5EF4-FFF2-40B4-BE49-F238E27FC236}">
                        <a16:creationId xmlns:a16="http://schemas.microsoft.com/office/drawing/2014/main" id="{AC7C9510-9D87-28F3-2A07-37ADA0291F47}"/>
                      </a:ext>
                    </a:extLst>
                  </p14:cNvPr>
                  <p14:cNvContentPartPr/>
                  <p14:nvPr/>
                </p14:nvContentPartPr>
                <p14:xfrm>
                  <a:off x="9263845" y="4110667"/>
                  <a:ext cx="15840" cy="38520"/>
                </p14:xfrm>
              </p:contentPart>
            </mc:Choice>
            <mc:Fallback xmlns="">
              <p:pic>
                <p:nvPicPr>
                  <p:cNvPr id="648" name="Pennanteckning 647">
                    <a:extLst>
                      <a:ext uri="{FF2B5EF4-FFF2-40B4-BE49-F238E27FC236}">
                        <a16:creationId xmlns:a16="http://schemas.microsoft.com/office/drawing/2014/main" id="{AC7C9510-9D87-28F3-2A07-37ADA0291F47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9248365" y="4095187"/>
                    <a:ext cx="46440" cy="68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649" name="Pennanteckning 648">
                  <a:extLst>
                    <a:ext uri="{FF2B5EF4-FFF2-40B4-BE49-F238E27FC236}">
                      <a16:creationId xmlns:a16="http://schemas.microsoft.com/office/drawing/2014/main" id="{4203BAAC-67B5-0663-2A1E-0693A394EB98}"/>
                    </a:ext>
                  </a:extLst>
                </p14:cNvPr>
                <p14:cNvContentPartPr/>
                <p14:nvPr/>
              </p14:nvContentPartPr>
              <p14:xfrm>
                <a:off x="9107965" y="4240987"/>
                <a:ext cx="26640" cy="22680"/>
              </p14:xfrm>
            </p:contentPart>
          </mc:Choice>
          <mc:Fallback xmlns="">
            <p:pic>
              <p:nvPicPr>
                <p:cNvPr id="649" name="Pennanteckning 648">
                  <a:extLst>
                    <a:ext uri="{FF2B5EF4-FFF2-40B4-BE49-F238E27FC236}">
                      <a16:creationId xmlns:a16="http://schemas.microsoft.com/office/drawing/2014/main" id="{4203BAAC-67B5-0663-2A1E-0693A394EB9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092485" y="4225867"/>
                  <a:ext cx="57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651" name="Pennanteckning 650">
                  <a:extLst>
                    <a:ext uri="{FF2B5EF4-FFF2-40B4-BE49-F238E27FC236}">
                      <a16:creationId xmlns:a16="http://schemas.microsoft.com/office/drawing/2014/main" id="{90A52D1C-8FC2-5EBA-7DD0-62F367D23988}"/>
                    </a:ext>
                  </a:extLst>
                </p14:cNvPr>
                <p14:cNvContentPartPr/>
                <p14:nvPr/>
              </p14:nvContentPartPr>
              <p14:xfrm>
                <a:off x="9334045" y="4336387"/>
                <a:ext cx="34560" cy="20880"/>
              </p14:xfrm>
            </p:contentPart>
          </mc:Choice>
          <mc:Fallback xmlns="">
            <p:pic>
              <p:nvPicPr>
                <p:cNvPr id="651" name="Pennanteckning 650">
                  <a:extLst>
                    <a:ext uri="{FF2B5EF4-FFF2-40B4-BE49-F238E27FC236}">
                      <a16:creationId xmlns:a16="http://schemas.microsoft.com/office/drawing/2014/main" id="{90A52D1C-8FC2-5EBA-7DD0-62F367D2398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318565" y="4321267"/>
                  <a:ext cx="64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652" name="Pennanteckning 651">
                  <a:extLst>
                    <a:ext uri="{FF2B5EF4-FFF2-40B4-BE49-F238E27FC236}">
                      <a16:creationId xmlns:a16="http://schemas.microsoft.com/office/drawing/2014/main" id="{3E35717E-7554-DAA0-F882-73B473D55214}"/>
                    </a:ext>
                  </a:extLst>
                </p14:cNvPr>
                <p14:cNvContentPartPr/>
                <p14:nvPr/>
              </p14:nvContentPartPr>
              <p14:xfrm>
                <a:off x="9174205" y="4464187"/>
                <a:ext cx="32400" cy="11160"/>
              </p14:xfrm>
            </p:contentPart>
          </mc:Choice>
          <mc:Fallback xmlns="">
            <p:pic>
              <p:nvPicPr>
                <p:cNvPr id="652" name="Pennanteckning 651">
                  <a:extLst>
                    <a:ext uri="{FF2B5EF4-FFF2-40B4-BE49-F238E27FC236}">
                      <a16:creationId xmlns:a16="http://schemas.microsoft.com/office/drawing/2014/main" id="{3E35717E-7554-DAA0-F882-73B473D5521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159085" y="4449067"/>
                  <a:ext cx="63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653" name="Pennanteckning 652">
                  <a:extLst>
                    <a:ext uri="{FF2B5EF4-FFF2-40B4-BE49-F238E27FC236}">
                      <a16:creationId xmlns:a16="http://schemas.microsoft.com/office/drawing/2014/main" id="{9BC14D58-0F2D-1893-068E-EE564BE5ED8E}"/>
                    </a:ext>
                  </a:extLst>
                </p14:cNvPr>
                <p14:cNvContentPartPr/>
                <p14:nvPr/>
              </p14:nvContentPartPr>
              <p14:xfrm>
                <a:off x="9234685" y="3949747"/>
                <a:ext cx="15840" cy="12960"/>
              </p14:xfrm>
            </p:contentPart>
          </mc:Choice>
          <mc:Fallback xmlns="">
            <p:pic>
              <p:nvPicPr>
                <p:cNvPr id="653" name="Pennanteckning 652">
                  <a:extLst>
                    <a:ext uri="{FF2B5EF4-FFF2-40B4-BE49-F238E27FC236}">
                      <a16:creationId xmlns:a16="http://schemas.microsoft.com/office/drawing/2014/main" id="{9BC14D58-0F2D-1893-068E-EE564BE5ED8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219205" y="3934627"/>
                  <a:ext cx="4644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4" name="Grupp 743">
            <a:extLst>
              <a:ext uri="{FF2B5EF4-FFF2-40B4-BE49-F238E27FC236}">
                <a16:creationId xmlns:a16="http://schemas.microsoft.com/office/drawing/2014/main" id="{6B3DBF18-D60B-DB51-B8CE-85D78E61BBDB}"/>
              </a:ext>
            </a:extLst>
          </p:cNvPr>
          <p:cNvGrpSpPr/>
          <p:nvPr/>
        </p:nvGrpSpPr>
        <p:grpSpPr>
          <a:xfrm>
            <a:off x="8737525" y="4836427"/>
            <a:ext cx="466920" cy="223920"/>
            <a:chOff x="8737525" y="4836427"/>
            <a:chExt cx="46692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740" name="Pennanteckning 739">
                  <a:extLst>
                    <a:ext uri="{FF2B5EF4-FFF2-40B4-BE49-F238E27FC236}">
                      <a16:creationId xmlns:a16="http://schemas.microsoft.com/office/drawing/2014/main" id="{F98892D1-7B66-C8AE-BBC0-12654A14F11D}"/>
                    </a:ext>
                  </a:extLst>
                </p14:cNvPr>
                <p14:cNvContentPartPr/>
                <p14:nvPr/>
              </p14:nvContentPartPr>
              <p14:xfrm>
                <a:off x="8737525" y="4836427"/>
                <a:ext cx="150480" cy="144720"/>
              </p14:xfrm>
            </p:contentPart>
          </mc:Choice>
          <mc:Fallback xmlns="">
            <p:pic>
              <p:nvPicPr>
                <p:cNvPr id="740" name="Pennanteckning 739">
                  <a:extLst>
                    <a:ext uri="{FF2B5EF4-FFF2-40B4-BE49-F238E27FC236}">
                      <a16:creationId xmlns:a16="http://schemas.microsoft.com/office/drawing/2014/main" id="{F98892D1-7B66-C8AE-BBC0-12654A14F11D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722405" y="4821307"/>
                  <a:ext cx="181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741" name="Pennanteckning 740">
                  <a:extLst>
                    <a:ext uri="{FF2B5EF4-FFF2-40B4-BE49-F238E27FC236}">
                      <a16:creationId xmlns:a16="http://schemas.microsoft.com/office/drawing/2014/main" id="{82EEDEB1-D37F-BDE3-C9A1-C66B436323EA}"/>
                    </a:ext>
                  </a:extLst>
                </p14:cNvPr>
                <p14:cNvContentPartPr/>
                <p14:nvPr/>
              </p14:nvContentPartPr>
              <p14:xfrm>
                <a:off x="8921845" y="4883947"/>
                <a:ext cx="90000" cy="11880"/>
              </p14:xfrm>
            </p:contentPart>
          </mc:Choice>
          <mc:Fallback xmlns="">
            <p:pic>
              <p:nvPicPr>
                <p:cNvPr id="741" name="Pennanteckning 740">
                  <a:extLst>
                    <a:ext uri="{FF2B5EF4-FFF2-40B4-BE49-F238E27FC236}">
                      <a16:creationId xmlns:a16="http://schemas.microsoft.com/office/drawing/2014/main" id="{82EEDEB1-D37F-BDE3-C9A1-C66B436323E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906725" y="4868827"/>
                  <a:ext cx="120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742" name="Pennanteckning 741">
                  <a:extLst>
                    <a:ext uri="{FF2B5EF4-FFF2-40B4-BE49-F238E27FC236}">
                      <a16:creationId xmlns:a16="http://schemas.microsoft.com/office/drawing/2014/main" id="{6278348E-4A50-1BE9-D4B2-C6A8B3B925F2}"/>
                    </a:ext>
                  </a:extLst>
                </p14:cNvPr>
                <p14:cNvContentPartPr/>
                <p14:nvPr/>
              </p14:nvContentPartPr>
              <p14:xfrm>
                <a:off x="8954965" y="4947307"/>
                <a:ext cx="84240" cy="6120"/>
              </p14:xfrm>
            </p:contentPart>
          </mc:Choice>
          <mc:Fallback xmlns="">
            <p:pic>
              <p:nvPicPr>
                <p:cNvPr id="742" name="Pennanteckning 741">
                  <a:extLst>
                    <a:ext uri="{FF2B5EF4-FFF2-40B4-BE49-F238E27FC236}">
                      <a16:creationId xmlns:a16="http://schemas.microsoft.com/office/drawing/2014/main" id="{6278348E-4A50-1BE9-D4B2-C6A8B3B925F2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939845" y="4932187"/>
                  <a:ext cx="114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743" name="Pennanteckning 742">
                  <a:extLst>
                    <a:ext uri="{FF2B5EF4-FFF2-40B4-BE49-F238E27FC236}">
                      <a16:creationId xmlns:a16="http://schemas.microsoft.com/office/drawing/2014/main" id="{26ABDE7F-5233-C863-6256-D51FF7486741}"/>
                    </a:ext>
                  </a:extLst>
                </p14:cNvPr>
                <p14:cNvContentPartPr/>
                <p14:nvPr/>
              </p14:nvContentPartPr>
              <p14:xfrm>
                <a:off x="9115525" y="4839307"/>
                <a:ext cx="88920" cy="221040"/>
              </p14:xfrm>
            </p:contentPart>
          </mc:Choice>
          <mc:Fallback xmlns="">
            <p:pic>
              <p:nvPicPr>
                <p:cNvPr id="743" name="Pennanteckning 742">
                  <a:extLst>
                    <a:ext uri="{FF2B5EF4-FFF2-40B4-BE49-F238E27FC236}">
                      <a16:creationId xmlns:a16="http://schemas.microsoft.com/office/drawing/2014/main" id="{26ABDE7F-5233-C863-6256-D51FF7486741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100405" y="4824187"/>
                  <a:ext cx="11952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0" name="Grupp 899">
            <a:extLst>
              <a:ext uri="{FF2B5EF4-FFF2-40B4-BE49-F238E27FC236}">
                <a16:creationId xmlns:a16="http://schemas.microsoft.com/office/drawing/2014/main" id="{132F35FD-1DB8-DA76-6FE5-0731C9EA04C8}"/>
              </a:ext>
            </a:extLst>
          </p:cNvPr>
          <p:cNvGrpSpPr/>
          <p:nvPr/>
        </p:nvGrpSpPr>
        <p:grpSpPr>
          <a:xfrm>
            <a:off x="8628445" y="3712147"/>
            <a:ext cx="729360" cy="564480"/>
            <a:chOff x="8628445" y="3712147"/>
            <a:chExt cx="729360" cy="564480"/>
          </a:xfrm>
        </p:grpSpPr>
        <p:grpSp>
          <p:nvGrpSpPr>
            <p:cNvPr id="750" name="Grupp 749">
              <a:extLst>
                <a:ext uri="{FF2B5EF4-FFF2-40B4-BE49-F238E27FC236}">
                  <a16:creationId xmlns:a16="http://schemas.microsoft.com/office/drawing/2014/main" id="{047233E6-3B11-A383-6CA6-0A0647FF0DD5}"/>
                </a:ext>
              </a:extLst>
            </p:cNvPr>
            <p:cNvGrpSpPr/>
            <p:nvPr/>
          </p:nvGrpSpPr>
          <p:grpSpPr>
            <a:xfrm>
              <a:off x="9114805" y="3712147"/>
              <a:ext cx="243000" cy="224280"/>
              <a:chOff x="9114805" y="3712147"/>
              <a:chExt cx="243000" cy="224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748" name="Pennanteckning 747">
                    <a:extLst>
                      <a:ext uri="{FF2B5EF4-FFF2-40B4-BE49-F238E27FC236}">
                        <a16:creationId xmlns:a16="http://schemas.microsoft.com/office/drawing/2014/main" id="{06720F57-BAF4-C8C0-2DC6-0553F0806A9F}"/>
                      </a:ext>
                    </a:extLst>
                  </p14:cNvPr>
                  <p14:cNvContentPartPr/>
                  <p14:nvPr/>
                </p14:nvContentPartPr>
                <p14:xfrm>
                  <a:off x="9155485" y="3758947"/>
                  <a:ext cx="131040" cy="131040"/>
                </p14:xfrm>
              </p:contentPart>
            </mc:Choice>
            <mc:Fallback xmlns="">
              <p:pic>
                <p:nvPicPr>
                  <p:cNvPr id="748" name="Pennanteckning 747">
                    <a:extLst>
                      <a:ext uri="{FF2B5EF4-FFF2-40B4-BE49-F238E27FC236}">
                        <a16:creationId xmlns:a16="http://schemas.microsoft.com/office/drawing/2014/main" id="{06720F57-BAF4-C8C0-2DC6-0553F0806A9F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9140365" y="3743467"/>
                    <a:ext cx="16128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749" name="Pennanteckning 748">
                    <a:extLst>
                      <a:ext uri="{FF2B5EF4-FFF2-40B4-BE49-F238E27FC236}">
                        <a16:creationId xmlns:a16="http://schemas.microsoft.com/office/drawing/2014/main" id="{18E253D7-A6DC-B3D7-00E5-56428EEC99DA}"/>
                      </a:ext>
                    </a:extLst>
                  </p14:cNvPr>
                  <p14:cNvContentPartPr/>
                  <p14:nvPr/>
                </p14:nvContentPartPr>
                <p14:xfrm>
                  <a:off x="9114805" y="3712147"/>
                  <a:ext cx="243000" cy="224280"/>
                </p14:xfrm>
              </p:contentPart>
            </mc:Choice>
            <mc:Fallback xmlns="">
              <p:pic>
                <p:nvPicPr>
                  <p:cNvPr id="749" name="Pennanteckning 748">
                    <a:extLst>
                      <a:ext uri="{FF2B5EF4-FFF2-40B4-BE49-F238E27FC236}">
                        <a16:creationId xmlns:a16="http://schemas.microsoft.com/office/drawing/2014/main" id="{18E253D7-A6DC-B3D7-00E5-56428EEC99DA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9099325" y="3696667"/>
                    <a:ext cx="273600" cy="254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3" name="Grupp 752">
              <a:extLst>
                <a:ext uri="{FF2B5EF4-FFF2-40B4-BE49-F238E27FC236}">
                  <a16:creationId xmlns:a16="http://schemas.microsoft.com/office/drawing/2014/main" id="{4B53A948-2CA7-4C0E-63FA-4DB1E1C00625}"/>
                </a:ext>
              </a:extLst>
            </p:cNvPr>
            <p:cNvGrpSpPr/>
            <p:nvPr/>
          </p:nvGrpSpPr>
          <p:grpSpPr>
            <a:xfrm>
              <a:off x="8628445" y="4099867"/>
              <a:ext cx="176760" cy="157320"/>
              <a:chOff x="8628445" y="4099867"/>
              <a:chExt cx="176760" cy="15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751" name="Pennanteckning 750">
                    <a:extLst>
                      <a:ext uri="{FF2B5EF4-FFF2-40B4-BE49-F238E27FC236}">
                        <a16:creationId xmlns:a16="http://schemas.microsoft.com/office/drawing/2014/main" id="{507870FB-BB85-E6A3-8FAE-0DC72FD770F2}"/>
                      </a:ext>
                    </a:extLst>
                  </p14:cNvPr>
                  <p14:cNvContentPartPr/>
                  <p14:nvPr/>
                </p14:nvContentPartPr>
                <p14:xfrm>
                  <a:off x="8669485" y="4122187"/>
                  <a:ext cx="84240" cy="83160"/>
                </p14:xfrm>
              </p:contentPart>
            </mc:Choice>
            <mc:Fallback xmlns="">
              <p:pic>
                <p:nvPicPr>
                  <p:cNvPr id="751" name="Pennanteckning 750">
                    <a:extLst>
                      <a:ext uri="{FF2B5EF4-FFF2-40B4-BE49-F238E27FC236}">
                        <a16:creationId xmlns:a16="http://schemas.microsoft.com/office/drawing/2014/main" id="{507870FB-BB85-E6A3-8FAE-0DC72FD770F2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8654365" y="4107067"/>
                    <a:ext cx="11448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752" name="Pennanteckning 751">
                    <a:extLst>
                      <a:ext uri="{FF2B5EF4-FFF2-40B4-BE49-F238E27FC236}">
                        <a16:creationId xmlns:a16="http://schemas.microsoft.com/office/drawing/2014/main" id="{74F95E19-BCB6-2A01-8861-803949FB8D05}"/>
                      </a:ext>
                    </a:extLst>
                  </p14:cNvPr>
                  <p14:cNvContentPartPr/>
                  <p14:nvPr/>
                </p14:nvContentPartPr>
                <p14:xfrm>
                  <a:off x="8628445" y="4099867"/>
                  <a:ext cx="176760" cy="157320"/>
                </p14:xfrm>
              </p:contentPart>
            </mc:Choice>
            <mc:Fallback xmlns="">
              <p:pic>
                <p:nvPicPr>
                  <p:cNvPr id="752" name="Pennanteckning 751">
                    <a:extLst>
                      <a:ext uri="{FF2B5EF4-FFF2-40B4-BE49-F238E27FC236}">
                        <a16:creationId xmlns:a16="http://schemas.microsoft.com/office/drawing/2014/main" id="{74F95E19-BCB6-2A01-8861-803949FB8D0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8613325" y="4084747"/>
                    <a:ext cx="207360" cy="187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7" name="Grupp 756">
              <a:extLst>
                <a:ext uri="{FF2B5EF4-FFF2-40B4-BE49-F238E27FC236}">
                  <a16:creationId xmlns:a16="http://schemas.microsoft.com/office/drawing/2014/main" id="{97886EE7-A587-5554-385D-8C11CC490B96}"/>
                </a:ext>
              </a:extLst>
            </p:cNvPr>
            <p:cNvGrpSpPr/>
            <p:nvPr/>
          </p:nvGrpSpPr>
          <p:grpSpPr>
            <a:xfrm>
              <a:off x="9005725" y="4163227"/>
              <a:ext cx="152280" cy="113400"/>
              <a:chOff x="9005725" y="4163227"/>
              <a:chExt cx="152280" cy="113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754" name="Pennanteckning 753">
                    <a:extLst>
                      <a:ext uri="{FF2B5EF4-FFF2-40B4-BE49-F238E27FC236}">
                        <a16:creationId xmlns:a16="http://schemas.microsoft.com/office/drawing/2014/main" id="{89514104-46D8-9C66-649C-F1F9D1D4A2B0}"/>
                      </a:ext>
                    </a:extLst>
                  </p14:cNvPr>
                  <p14:cNvContentPartPr/>
                  <p14:nvPr/>
                </p14:nvContentPartPr>
                <p14:xfrm>
                  <a:off x="9068005" y="4216867"/>
                  <a:ext cx="33480" cy="16920"/>
                </p14:xfrm>
              </p:contentPart>
            </mc:Choice>
            <mc:Fallback xmlns="">
              <p:pic>
                <p:nvPicPr>
                  <p:cNvPr id="754" name="Pennanteckning 753">
                    <a:extLst>
                      <a:ext uri="{FF2B5EF4-FFF2-40B4-BE49-F238E27FC236}">
                        <a16:creationId xmlns:a16="http://schemas.microsoft.com/office/drawing/2014/main" id="{89514104-46D8-9C66-649C-F1F9D1D4A2B0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9052525" y="4201387"/>
                    <a:ext cx="6408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755" name="Pennanteckning 754">
                    <a:extLst>
                      <a:ext uri="{FF2B5EF4-FFF2-40B4-BE49-F238E27FC236}">
                        <a16:creationId xmlns:a16="http://schemas.microsoft.com/office/drawing/2014/main" id="{866D22C6-B200-743B-B5E0-EF0CDEBB752D}"/>
                      </a:ext>
                    </a:extLst>
                  </p14:cNvPr>
                  <p14:cNvContentPartPr/>
                  <p14:nvPr/>
                </p14:nvContentPartPr>
                <p14:xfrm>
                  <a:off x="9005725" y="4163227"/>
                  <a:ext cx="152280" cy="113400"/>
                </p14:xfrm>
              </p:contentPart>
            </mc:Choice>
            <mc:Fallback xmlns="">
              <p:pic>
                <p:nvPicPr>
                  <p:cNvPr id="755" name="Pennanteckning 754">
                    <a:extLst>
                      <a:ext uri="{FF2B5EF4-FFF2-40B4-BE49-F238E27FC236}">
                        <a16:creationId xmlns:a16="http://schemas.microsoft.com/office/drawing/2014/main" id="{866D22C6-B200-743B-B5E0-EF0CDEBB752D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8990245" y="4147747"/>
                    <a:ext cx="182880" cy="144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02" name="Grupp 901">
            <a:extLst>
              <a:ext uri="{FF2B5EF4-FFF2-40B4-BE49-F238E27FC236}">
                <a16:creationId xmlns:a16="http://schemas.microsoft.com/office/drawing/2014/main" id="{90AEC384-137A-EB88-E381-6D182EFDBE7B}"/>
              </a:ext>
            </a:extLst>
          </p:cNvPr>
          <p:cNvGrpSpPr/>
          <p:nvPr/>
        </p:nvGrpSpPr>
        <p:grpSpPr>
          <a:xfrm>
            <a:off x="10657765" y="4018790"/>
            <a:ext cx="628032" cy="444960"/>
            <a:chOff x="10657765" y="4018790"/>
            <a:chExt cx="628032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793" name="Pennanteckning 792">
                  <a:extLst>
                    <a:ext uri="{FF2B5EF4-FFF2-40B4-BE49-F238E27FC236}">
                      <a16:creationId xmlns:a16="http://schemas.microsoft.com/office/drawing/2014/main" id="{7B672184-FC47-C1EA-36F7-72383F2F7FB0}"/>
                    </a:ext>
                  </a:extLst>
                </p14:cNvPr>
                <p14:cNvContentPartPr/>
                <p14:nvPr/>
              </p14:nvContentPartPr>
              <p14:xfrm>
                <a:off x="10657765" y="4122187"/>
                <a:ext cx="231120" cy="189360"/>
              </p14:xfrm>
            </p:contentPart>
          </mc:Choice>
          <mc:Fallback>
            <p:pic>
              <p:nvPicPr>
                <p:cNvPr id="793" name="Pennanteckning 792">
                  <a:extLst>
                    <a:ext uri="{FF2B5EF4-FFF2-40B4-BE49-F238E27FC236}">
                      <a16:creationId xmlns:a16="http://schemas.microsoft.com/office/drawing/2014/main" id="{7B672184-FC47-C1EA-36F7-72383F2F7FB0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642285" y="4106707"/>
                  <a:ext cx="261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864" name="Pennanteckning 863">
                  <a:extLst>
                    <a:ext uri="{FF2B5EF4-FFF2-40B4-BE49-F238E27FC236}">
                      <a16:creationId xmlns:a16="http://schemas.microsoft.com/office/drawing/2014/main" id="{31D2A607-DB50-1767-F4B9-E0749AF81EAC}"/>
                    </a:ext>
                  </a:extLst>
                </p14:cNvPr>
                <p14:cNvContentPartPr/>
                <p14:nvPr/>
              </p14:nvContentPartPr>
              <p14:xfrm>
                <a:off x="11065837" y="4018790"/>
                <a:ext cx="219960" cy="185760"/>
              </p14:xfrm>
            </p:contentPart>
          </mc:Choice>
          <mc:Fallback>
            <p:pic>
              <p:nvPicPr>
                <p:cNvPr id="864" name="Pennanteckning 863">
                  <a:extLst>
                    <a:ext uri="{FF2B5EF4-FFF2-40B4-BE49-F238E27FC236}">
                      <a16:creationId xmlns:a16="http://schemas.microsoft.com/office/drawing/2014/main" id="{31D2A607-DB50-1767-F4B9-E0749AF81EA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1050357" y="4003310"/>
                  <a:ext cx="250560" cy="216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18" name="Grupp 917">
              <a:extLst>
                <a:ext uri="{FF2B5EF4-FFF2-40B4-BE49-F238E27FC236}">
                  <a16:creationId xmlns:a16="http://schemas.microsoft.com/office/drawing/2014/main" id="{90533F68-D126-15BE-ED5E-328B58F26584}"/>
                </a:ext>
              </a:extLst>
            </p:cNvPr>
            <p:cNvGrpSpPr/>
            <p:nvPr/>
          </p:nvGrpSpPr>
          <p:grpSpPr>
            <a:xfrm>
              <a:off x="11132797" y="4359710"/>
              <a:ext cx="141840" cy="104040"/>
              <a:chOff x="11132797" y="4359710"/>
              <a:chExt cx="141840" cy="10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865" name="Pennanteckning 864">
                    <a:extLst>
                      <a:ext uri="{FF2B5EF4-FFF2-40B4-BE49-F238E27FC236}">
                        <a16:creationId xmlns:a16="http://schemas.microsoft.com/office/drawing/2014/main" id="{5D3FCFE3-2B27-BD2E-B282-2AA635D6E8F7}"/>
                      </a:ext>
                    </a:extLst>
                  </p14:cNvPr>
                  <p14:cNvContentPartPr/>
                  <p14:nvPr/>
                </p14:nvContentPartPr>
                <p14:xfrm>
                  <a:off x="11241157" y="4402910"/>
                  <a:ext cx="5040" cy="360"/>
                </p14:xfrm>
              </p:contentPart>
            </mc:Choice>
            <mc:Fallback xmlns="">
              <p:pic>
                <p:nvPicPr>
                  <p:cNvPr id="865" name="Pennanteckning 864">
                    <a:extLst>
                      <a:ext uri="{FF2B5EF4-FFF2-40B4-BE49-F238E27FC236}">
                        <a16:creationId xmlns:a16="http://schemas.microsoft.com/office/drawing/2014/main" id="{5D3FCFE3-2B27-BD2E-B282-2AA635D6E8F7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11226037" y="4387790"/>
                    <a:ext cx="3564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917" name="Pennanteckning 916">
                    <a:extLst>
                      <a:ext uri="{FF2B5EF4-FFF2-40B4-BE49-F238E27FC236}">
                        <a16:creationId xmlns:a16="http://schemas.microsoft.com/office/drawing/2014/main" id="{CECFBC47-1022-4F52-77F9-A34B6BDA07FC}"/>
                      </a:ext>
                    </a:extLst>
                  </p14:cNvPr>
                  <p14:cNvContentPartPr/>
                  <p14:nvPr/>
                </p14:nvContentPartPr>
                <p14:xfrm>
                  <a:off x="11132797" y="4359710"/>
                  <a:ext cx="141840" cy="104040"/>
                </p14:xfrm>
              </p:contentPart>
            </mc:Choice>
            <mc:Fallback xmlns="">
              <p:pic>
                <p:nvPicPr>
                  <p:cNvPr id="917" name="Pennanteckning 916">
                    <a:extLst>
                      <a:ext uri="{FF2B5EF4-FFF2-40B4-BE49-F238E27FC236}">
                        <a16:creationId xmlns:a16="http://schemas.microsoft.com/office/drawing/2014/main" id="{CECFBC47-1022-4F52-77F9-A34B6BDA07FC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11117677" y="4344590"/>
                    <a:ext cx="172440" cy="134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01" name="Grupp 900">
            <a:extLst>
              <a:ext uri="{FF2B5EF4-FFF2-40B4-BE49-F238E27FC236}">
                <a16:creationId xmlns:a16="http://schemas.microsoft.com/office/drawing/2014/main" id="{C60CED45-EBC4-FC93-96BE-C02E41044153}"/>
              </a:ext>
            </a:extLst>
          </p:cNvPr>
          <p:cNvGrpSpPr/>
          <p:nvPr/>
        </p:nvGrpSpPr>
        <p:grpSpPr>
          <a:xfrm>
            <a:off x="10557101" y="3695548"/>
            <a:ext cx="913512" cy="924840"/>
            <a:chOff x="10557685" y="3695587"/>
            <a:chExt cx="913512" cy="924840"/>
          </a:xfrm>
        </p:grpSpPr>
        <p:grpSp>
          <p:nvGrpSpPr>
            <p:cNvPr id="695" name="Grupp 694">
              <a:extLst>
                <a:ext uri="{FF2B5EF4-FFF2-40B4-BE49-F238E27FC236}">
                  <a16:creationId xmlns:a16="http://schemas.microsoft.com/office/drawing/2014/main" id="{E381D097-F34E-4BF5-C212-1D9ED8604C9C}"/>
                </a:ext>
              </a:extLst>
            </p:cNvPr>
            <p:cNvGrpSpPr/>
            <p:nvPr/>
          </p:nvGrpSpPr>
          <p:grpSpPr>
            <a:xfrm>
              <a:off x="10593306" y="3744697"/>
              <a:ext cx="826920" cy="799200"/>
              <a:chOff x="8541685" y="3704227"/>
              <a:chExt cx="826920" cy="799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696" name="Pennanteckning 695">
                    <a:extLst>
                      <a:ext uri="{FF2B5EF4-FFF2-40B4-BE49-F238E27FC236}">
                        <a16:creationId xmlns:a16="http://schemas.microsoft.com/office/drawing/2014/main" id="{1815179C-BCD0-A5EE-3362-6C0925CFC55E}"/>
                      </a:ext>
                    </a:extLst>
                  </p14:cNvPr>
                  <p14:cNvContentPartPr/>
                  <p14:nvPr/>
                </p14:nvContentPartPr>
                <p14:xfrm>
                  <a:off x="8585605" y="3778387"/>
                  <a:ext cx="4320" cy="6120"/>
                </p14:xfrm>
              </p:contentPart>
            </mc:Choice>
            <mc:Fallback xmlns="">
              <p:pic>
                <p:nvPicPr>
                  <p:cNvPr id="696" name="Pennanteckning 695">
                    <a:extLst>
                      <a:ext uri="{FF2B5EF4-FFF2-40B4-BE49-F238E27FC236}">
                        <a16:creationId xmlns:a16="http://schemas.microsoft.com/office/drawing/2014/main" id="{1815179C-BCD0-A5EE-3362-6C0925CFC55E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8570485" y="3762907"/>
                    <a:ext cx="3492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6">
                <p14:nvContentPartPr>
                  <p14:cNvPr id="697" name="Pennanteckning 696">
                    <a:extLst>
                      <a:ext uri="{FF2B5EF4-FFF2-40B4-BE49-F238E27FC236}">
                        <a16:creationId xmlns:a16="http://schemas.microsoft.com/office/drawing/2014/main" id="{AA524667-6A7B-07C4-5A2B-2DE6ED4D1127}"/>
                      </a:ext>
                    </a:extLst>
                  </p14:cNvPr>
                  <p14:cNvContentPartPr/>
                  <p14:nvPr/>
                </p14:nvContentPartPr>
                <p14:xfrm>
                  <a:off x="8736805" y="3704227"/>
                  <a:ext cx="1440" cy="6120"/>
                </p14:xfrm>
              </p:contentPart>
            </mc:Choice>
            <mc:Fallback xmlns="">
              <p:pic>
                <p:nvPicPr>
                  <p:cNvPr id="697" name="Pennanteckning 696">
                    <a:extLst>
                      <a:ext uri="{FF2B5EF4-FFF2-40B4-BE49-F238E27FC236}">
                        <a16:creationId xmlns:a16="http://schemas.microsoft.com/office/drawing/2014/main" id="{AA524667-6A7B-07C4-5A2B-2DE6ED4D1127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8721325" y="3689107"/>
                    <a:ext cx="31680" cy="36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98" name="Grupp 697">
                <a:extLst>
                  <a:ext uri="{FF2B5EF4-FFF2-40B4-BE49-F238E27FC236}">
                    <a16:creationId xmlns:a16="http://schemas.microsoft.com/office/drawing/2014/main" id="{13839C09-B7DD-1DFA-8A57-64238FBCF183}"/>
                  </a:ext>
                </a:extLst>
              </p:cNvPr>
              <p:cNvGrpSpPr/>
              <p:nvPr/>
            </p:nvGrpSpPr>
            <p:grpSpPr>
              <a:xfrm>
                <a:off x="8606125" y="3821227"/>
                <a:ext cx="268200" cy="236880"/>
                <a:chOff x="8606125" y="3821227"/>
                <a:chExt cx="268200" cy="236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17">
                  <p14:nvContentPartPr>
                    <p14:cNvPr id="713" name="Pennanteckning 712">
                      <a:extLst>
                        <a:ext uri="{FF2B5EF4-FFF2-40B4-BE49-F238E27FC236}">
                          <a16:creationId xmlns:a16="http://schemas.microsoft.com/office/drawing/2014/main" id="{6F6885B8-BE6F-774D-7B29-1359074C03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6605" y="3821227"/>
                    <a:ext cx="27720" cy="20880"/>
                  </p14:xfrm>
                </p:contentPart>
              </mc:Choice>
              <mc:Fallback xmlns="">
                <p:pic>
                  <p:nvPicPr>
                    <p:cNvPr id="713" name="Pennanteckning 712">
                      <a:extLst>
                        <a:ext uri="{FF2B5EF4-FFF2-40B4-BE49-F238E27FC236}">
                          <a16:creationId xmlns:a16="http://schemas.microsoft.com/office/drawing/2014/main" id="{6F6885B8-BE6F-774D-7B29-1359074C03B0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8831485" y="3806107"/>
                      <a:ext cx="58320" cy="51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8">
                  <p14:nvContentPartPr>
                    <p14:cNvPr id="714" name="Pennanteckning 713">
                      <a:extLst>
                        <a:ext uri="{FF2B5EF4-FFF2-40B4-BE49-F238E27FC236}">
                          <a16:creationId xmlns:a16="http://schemas.microsoft.com/office/drawing/2014/main" id="{05582698-4430-EB65-94EA-32BD7F2C00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29965" y="3872707"/>
                    <a:ext cx="11880" cy="25560"/>
                  </p14:xfrm>
                </p:contentPart>
              </mc:Choice>
              <mc:Fallback xmlns="">
                <p:pic>
                  <p:nvPicPr>
                    <p:cNvPr id="714" name="Pennanteckning 713">
                      <a:extLst>
                        <a:ext uri="{FF2B5EF4-FFF2-40B4-BE49-F238E27FC236}">
                          <a16:creationId xmlns:a16="http://schemas.microsoft.com/office/drawing/2014/main" id="{05582698-4430-EB65-94EA-32BD7F2C00D3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8714485" y="3857587"/>
                      <a:ext cx="42480" cy="56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9">
                  <p14:nvContentPartPr>
                    <p14:cNvPr id="715" name="Pennanteckning 714">
                      <a:extLst>
                        <a:ext uri="{FF2B5EF4-FFF2-40B4-BE49-F238E27FC236}">
                          <a16:creationId xmlns:a16="http://schemas.microsoft.com/office/drawing/2014/main" id="{CB7232CE-C91F-3AFB-3FE2-1C8631DB0C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6125" y="3985747"/>
                    <a:ext cx="37440" cy="23760"/>
                  </p14:xfrm>
                </p:contentPart>
              </mc:Choice>
              <mc:Fallback xmlns="">
                <p:pic>
                  <p:nvPicPr>
                    <p:cNvPr id="715" name="Pennanteckning 714">
                      <a:extLst>
                        <a:ext uri="{FF2B5EF4-FFF2-40B4-BE49-F238E27FC236}">
                          <a16:creationId xmlns:a16="http://schemas.microsoft.com/office/drawing/2014/main" id="{CB7232CE-C91F-3AFB-3FE2-1C8631DB0CCE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8591005" y="3970627"/>
                      <a:ext cx="68040" cy="54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0">
                  <p14:nvContentPartPr>
                    <p14:cNvPr id="716" name="Pennanteckning 715">
                      <a:extLst>
                        <a:ext uri="{FF2B5EF4-FFF2-40B4-BE49-F238E27FC236}">
                          <a16:creationId xmlns:a16="http://schemas.microsoft.com/office/drawing/2014/main" id="{03660D0C-30E0-556B-33B9-8279324C74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6205" y="4042267"/>
                    <a:ext cx="19800" cy="15840"/>
                  </p14:xfrm>
                </p:contentPart>
              </mc:Choice>
              <mc:Fallback xmlns="">
                <p:pic>
                  <p:nvPicPr>
                    <p:cNvPr id="716" name="Pennanteckning 715">
                      <a:extLst>
                        <a:ext uri="{FF2B5EF4-FFF2-40B4-BE49-F238E27FC236}">
                          <a16:creationId xmlns:a16="http://schemas.microsoft.com/office/drawing/2014/main" id="{03660D0C-30E0-556B-33B9-8279324C74BD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8780725" y="4027147"/>
                      <a:ext cx="50400" cy="46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699" name="Pennanteckning 698">
                    <a:extLst>
                      <a:ext uri="{FF2B5EF4-FFF2-40B4-BE49-F238E27FC236}">
                        <a16:creationId xmlns:a16="http://schemas.microsoft.com/office/drawing/2014/main" id="{08CF8A5F-4F27-4088-3B21-FEE9BEF02B27}"/>
                      </a:ext>
                    </a:extLst>
                  </p14:cNvPr>
                  <p14:cNvContentPartPr/>
                  <p14:nvPr/>
                </p14:nvContentPartPr>
                <p14:xfrm>
                  <a:off x="8541685" y="4208947"/>
                  <a:ext cx="15120" cy="33480"/>
                </p14:xfrm>
              </p:contentPart>
            </mc:Choice>
            <mc:Fallback xmlns="">
              <p:pic>
                <p:nvPicPr>
                  <p:cNvPr id="699" name="Pennanteckning 698">
                    <a:extLst>
                      <a:ext uri="{FF2B5EF4-FFF2-40B4-BE49-F238E27FC236}">
                        <a16:creationId xmlns:a16="http://schemas.microsoft.com/office/drawing/2014/main" id="{08CF8A5F-4F27-4088-3B21-FEE9BEF02B27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8526565" y="4193827"/>
                    <a:ext cx="45360" cy="640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00" name="Grupp 699">
                <a:extLst>
                  <a:ext uri="{FF2B5EF4-FFF2-40B4-BE49-F238E27FC236}">
                    <a16:creationId xmlns:a16="http://schemas.microsoft.com/office/drawing/2014/main" id="{D04091D8-176F-9C13-2386-540CC133670B}"/>
                  </a:ext>
                </a:extLst>
              </p:cNvPr>
              <p:cNvGrpSpPr/>
              <p:nvPr/>
            </p:nvGrpSpPr>
            <p:grpSpPr>
              <a:xfrm>
                <a:off x="8760205" y="4271227"/>
                <a:ext cx="196920" cy="40680"/>
                <a:chOff x="8760205" y="4271227"/>
                <a:chExt cx="196920" cy="40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22">
                  <p14:nvContentPartPr>
                    <p14:cNvPr id="711" name="Pennanteckning 710">
                      <a:extLst>
                        <a:ext uri="{FF2B5EF4-FFF2-40B4-BE49-F238E27FC236}">
                          <a16:creationId xmlns:a16="http://schemas.microsoft.com/office/drawing/2014/main" id="{5CA8CF9A-8BAB-D1F9-C61E-05E88A4CE5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205" y="4271227"/>
                    <a:ext cx="19800" cy="15120"/>
                  </p14:xfrm>
                </p:contentPart>
              </mc:Choice>
              <mc:Fallback xmlns="">
                <p:pic>
                  <p:nvPicPr>
                    <p:cNvPr id="711" name="Pennanteckning 710">
                      <a:extLst>
                        <a:ext uri="{FF2B5EF4-FFF2-40B4-BE49-F238E27FC236}">
                          <a16:creationId xmlns:a16="http://schemas.microsoft.com/office/drawing/2014/main" id="{5CA8CF9A-8BAB-D1F9-C61E-05E88A4CE50B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8744725" y="4256107"/>
                      <a:ext cx="50400" cy="4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3">
                  <p14:nvContentPartPr>
                    <p14:cNvPr id="712" name="Pennanteckning 711">
                      <a:extLst>
                        <a:ext uri="{FF2B5EF4-FFF2-40B4-BE49-F238E27FC236}">
                          <a16:creationId xmlns:a16="http://schemas.microsoft.com/office/drawing/2014/main" id="{D85517C3-96D1-814D-EA38-8E15C3AFC1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3645" y="4296787"/>
                    <a:ext cx="33480" cy="15120"/>
                  </p14:xfrm>
                </p:contentPart>
              </mc:Choice>
              <mc:Fallback xmlns="">
                <p:pic>
                  <p:nvPicPr>
                    <p:cNvPr id="712" name="Pennanteckning 711">
                      <a:extLst>
                        <a:ext uri="{FF2B5EF4-FFF2-40B4-BE49-F238E27FC236}">
                          <a16:creationId xmlns:a16="http://schemas.microsoft.com/office/drawing/2014/main" id="{D85517C3-96D1-814D-EA38-8E15C3AFC100}"/>
                        </a:ext>
                      </a:extLst>
                    </p:cNvPr>
                    <p:cNvPicPr/>
                    <p:nvPr/>
                  </p:nvPicPr>
                  <p:blipFill>
                    <a:blip r:embed="rId436"/>
                    <a:stretch>
                      <a:fillRect/>
                    </a:stretch>
                  </p:blipFill>
                  <p:spPr>
                    <a:xfrm>
                      <a:off x="8908525" y="4281307"/>
                      <a:ext cx="64080" cy="45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701" name="Grupp 700">
                <a:extLst>
                  <a:ext uri="{FF2B5EF4-FFF2-40B4-BE49-F238E27FC236}">
                    <a16:creationId xmlns:a16="http://schemas.microsoft.com/office/drawing/2014/main" id="{7998822F-3CC2-03C7-65A2-B79439C2B1C7}"/>
                  </a:ext>
                </a:extLst>
              </p:cNvPr>
              <p:cNvGrpSpPr/>
              <p:nvPr/>
            </p:nvGrpSpPr>
            <p:grpSpPr>
              <a:xfrm>
                <a:off x="8630605" y="4419547"/>
                <a:ext cx="237960" cy="83880"/>
                <a:chOff x="8630605" y="4419547"/>
                <a:chExt cx="237960" cy="8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24">
                  <p14:nvContentPartPr>
                    <p14:cNvPr id="709" name="Pennanteckning 708">
                      <a:extLst>
                        <a:ext uri="{FF2B5EF4-FFF2-40B4-BE49-F238E27FC236}">
                          <a16:creationId xmlns:a16="http://schemas.microsoft.com/office/drawing/2014/main" id="{D5FA53D1-172D-AD5A-65A9-7A41C67B34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30605" y="4419547"/>
                    <a:ext cx="28800" cy="18000"/>
                  </p14:xfrm>
                </p:contentPart>
              </mc:Choice>
              <mc:Fallback xmlns="">
                <p:pic>
                  <p:nvPicPr>
                    <p:cNvPr id="709" name="Pennanteckning 708">
                      <a:extLst>
                        <a:ext uri="{FF2B5EF4-FFF2-40B4-BE49-F238E27FC236}">
                          <a16:creationId xmlns:a16="http://schemas.microsoft.com/office/drawing/2014/main" id="{D5FA53D1-172D-AD5A-65A9-7A41C67B34FA}"/>
                        </a:ext>
                      </a:extLst>
                    </p:cNvPr>
                    <p:cNvPicPr/>
                    <p:nvPr/>
                  </p:nvPicPr>
                  <p:blipFill>
                    <a:blip r:embed="rId438"/>
                    <a:stretch>
                      <a:fillRect/>
                    </a:stretch>
                  </p:blipFill>
                  <p:spPr>
                    <a:xfrm>
                      <a:off x="8615125" y="4404067"/>
                      <a:ext cx="59040" cy="4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5">
                  <p14:nvContentPartPr>
                    <p14:cNvPr id="710" name="Pennanteckning 709">
                      <a:extLst>
                        <a:ext uri="{FF2B5EF4-FFF2-40B4-BE49-F238E27FC236}">
                          <a16:creationId xmlns:a16="http://schemas.microsoft.com/office/drawing/2014/main" id="{321A5477-0541-44A6-D649-5C4145E37A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9605" y="4450507"/>
                    <a:ext cx="48960" cy="52920"/>
                  </p14:xfrm>
                </p:contentPart>
              </mc:Choice>
              <mc:Fallback xmlns="">
                <p:pic>
                  <p:nvPicPr>
                    <p:cNvPr id="710" name="Pennanteckning 709">
                      <a:extLst>
                        <a:ext uri="{FF2B5EF4-FFF2-40B4-BE49-F238E27FC236}">
                          <a16:creationId xmlns:a16="http://schemas.microsoft.com/office/drawing/2014/main" id="{321A5477-0541-44A6-D649-5C4145E37A78}"/>
                        </a:ext>
                      </a:extLst>
                    </p:cNvPr>
                    <p:cNvPicPr/>
                    <p:nvPr/>
                  </p:nvPicPr>
                  <p:blipFill>
                    <a:blip r:embed="rId440"/>
                    <a:stretch>
                      <a:fillRect/>
                    </a:stretch>
                  </p:blipFill>
                  <p:spPr>
                    <a:xfrm>
                      <a:off x="8804125" y="4435387"/>
                      <a:ext cx="79560" cy="835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702" name="Grupp 701">
                <a:extLst>
                  <a:ext uri="{FF2B5EF4-FFF2-40B4-BE49-F238E27FC236}">
                    <a16:creationId xmlns:a16="http://schemas.microsoft.com/office/drawing/2014/main" id="{34F84D9D-C3E5-05B0-5584-BD2FEFDA0604}"/>
                  </a:ext>
                </a:extLst>
              </p:cNvPr>
              <p:cNvGrpSpPr/>
              <p:nvPr/>
            </p:nvGrpSpPr>
            <p:grpSpPr>
              <a:xfrm>
                <a:off x="9062245" y="4001587"/>
                <a:ext cx="217440" cy="147600"/>
                <a:chOff x="9062245" y="4001587"/>
                <a:chExt cx="217440" cy="147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26">
                  <p14:nvContentPartPr>
                    <p14:cNvPr id="707" name="Pennanteckning 706">
                      <a:extLst>
                        <a:ext uri="{FF2B5EF4-FFF2-40B4-BE49-F238E27FC236}">
                          <a16:creationId xmlns:a16="http://schemas.microsoft.com/office/drawing/2014/main" id="{0EF035D1-4C01-0192-73F0-FB12E2C030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2245" y="4001587"/>
                    <a:ext cx="16920" cy="48240"/>
                  </p14:xfrm>
                </p:contentPart>
              </mc:Choice>
              <mc:Fallback xmlns="">
                <p:pic>
                  <p:nvPicPr>
                    <p:cNvPr id="707" name="Pennanteckning 706">
                      <a:extLst>
                        <a:ext uri="{FF2B5EF4-FFF2-40B4-BE49-F238E27FC236}">
                          <a16:creationId xmlns:a16="http://schemas.microsoft.com/office/drawing/2014/main" id="{0EF035D1-4C01-0192-73F0-FB12E2C030BF}"/>
                        </a:ext>
                      </a:extLst>
                    </p:cNvPr>
                    <p:cNvPicPr/>
                    <p:nvPr/>
                  </p:nvPicPr>
                  <p:blipFill>
                    <a:blip r:embed="rId442"/>
                    <a:stretch>
                      <a:fillRect/>
                    </a:stretch>
                  </p:blipFill>
                  <p:spPr>
                    <a:xfrm>
                      <a:off x="9046765" y="3986107"/>
                      <a:ext cx="47520" cy="7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7">
                  <p14:nvContentPartPr>
                    <p14:cNvPr id="708" name="Pennanteckning 707">
                      <a:extLst>
                        <a:ext uri="{FF2B5EF4-FFF2-40B4-BE49-F238E27FC236}">
                          <a16:creationId xmlns:a16="http://schemas.microsoft.com/office/drawing/2014/main" id="{21D27810-88E6-C812-2ED5-DAAD12AC0F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63845" y="4110667"/>
                    <a:ext cx="15840" cy="38520"/>
                  </p14:xfrm>
                </p:contentPart>
              </mc:Choice>
              <mc:Fallback xmlns="">
                <p:pic>
                  <p:nvPicPr>
                    <p:cNvPr id="708" name="Pennanteckning 707">
                      <a:extLst>
                        <a:ext uri="{FF2B5EF4-FFF2-40B4-BE49-F238E27FC236}">
                          <a16:creationId xmlns:a16="http://schemas.microsoft.com/office/drawing/2014/main" id="{21D27810-88E6-C812-2ED5-DAAD12AC0FD1}"/>
                        </a:ext>
                      </a:extLst>
                    </p:cNvPr>
                    <p:cNvPicPr/>
                    <p:nvPr/>
                  </p:nvPicPr>
                  <p:blipFill>
                    <a:blip r:embed="rId444"/>
                    <a:stretch>
                      <a:fillRect/>
                    </a:stretch>
                  </p:blipFill>
                  <p:spPr>
                    <a:xfrm>
                      <a:off x="9248365" y="4095187"/>
                      <a:ext cx="46440" cy="68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528">
                <p14:nvContentPartPr>
                  <p14:cNvPr id="703" name="Pennanteckning 702">
                    <a:extLst>
                      <a:ext uri="{FF2B5EF4-FFF2-40B4-BE49-F238E27FC236}">
                        <a16:creationId xmlns:a16="http://schemas.microsoft.com/office/drawing/2014/main" id="{FF2EFA20-AFAC-1CA0-1E5E-E46908C11B05}"/>
                      </a:ext>
                    </a:extLst>
                  </p14:cNvPr>
                  <p14:cNvContentPartPr/>
                  <p14:nvPr/>
                </p14:nvContentPartPr>
                <p14:xfrm>
                  <a:off x="9107965" y="4240987"/>
                  <a:ext cx="26640" cy="22680"/>
                </p14:xfrm>
              </p:contentPart>
            </mc:Choice>
            <mc:Fallback xmlns="">
              <p:pic>
                <p:nvPicPr>
                  <p:cNvPr id="703" name="Pennanteckning 702">
                    <a:extLst>
                      <a:ext uri="{FF2B5EF4-FFF2-40B4-BE49-F238E27FC236}">
                        <a16:creationId xmlns:a16="http://schemas.microsoft.com/office/drawing/2014/main" id="{FF2EFA20-AFAC-1CA0-1E5E-E46908C11B05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9092485" y="4225867"/>
                    <a:ext cx="57240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704" name="Pennanteckning 703">
                    <a:extLst>
                      <a:ext uri="{FF2B5EF4-FFF2-40B4-BE49-F238E27FC236}">
                        <a16:creationId xmlns:a16="http://schemas.microsoft.com/office/drawing/2014/main" id="{81D2BDD5-753C-C171-E587-184AE2B5DFA0}"/>
                      </a:ext>
                    </a:extLst>
                  </p14:cNvPr>
                  <p14:cNvContentPartPr/>
                  <p14:nvPr/>
                </p14:nvContentPartPr>
                <p14:xfrm>
                  <a:off x="9334045" y="4336387"/>
                  <a:ext cx="34560" cy="20880"/>
                </p14:xfrm>
              </p:contentPart>
            </mc:Choice>
            <mc:Fallback xmlns="">
              <p:pic>
                <p:nvPicPr>
                  <p:cNvPr id="704" name="Pennanteckning 703">
                    <a:extLst>
                      <a:ext uri="{FF2B5EF4-FFF2-40B4-BE49-F238E27FC236}">
                        <a16:creationId xmlns:a16="http://schemas.microsoft.com/office/drawing/2014/main" id="{81D2BDD5-753C-C171-E587-184AE2B5DFA0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9318565" y="4321267"/>
                    <a:ext cx="6480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0">
                <p14:nvContentPartPr>
                  <p14:cNvPr id="705" name="Pennanteckning 704">
                    <a:extLst>
                      <a:ext uri="{FF2B5EF4-FFF2-40B4-BE49-F238E27FC236}">
                        <a16:creationId xmlns:a16="http://schemas.microsoft.com/office/drawing/2014/main" id="{9B3F0A1F-FD22-46BB-934D-D297F9B3D821}"/>
                      </a:ext>
                    </a:extLst>
                  </p14:cNvPr>
                  <p14:cNvContentPartPr/>
                  <p14:nvPr/>
                </p14:nvContentPartPr>
                <p14:xfrm>
                  <a:off x="9174205" y="4464187"/>
                  <a:ext cx="32400" cy="11160"/>
                </p14:xfrm>
              </p:contentPart>
            </mc:Choice>
            <mc:Fallback xmlns="">
              <p:pic>
                <p:nvPicPr>
                  <p:cNvPr id="705" name="Pennanteckning 704">
                    <a:extLst>
                      <a:ext uri="{FF2B5EF4-FFF2-40B4-BE49-F238E27FC236}">
                        <a16:creationId xmlns:a16="http://schemas.microsoft.com/office/drawing/2014/main" id="{9B3F0A1F-FD22-46BB-934D-D297F9B3D821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9159085" y="4449067"/>
                    <a:ext cx="6300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1">
                <p14:nvContentPartPr>
                  <p14:cNvPr id="706" name="Pennanteckning 705">
                    <a:extLst>
                      <a:ext uri="{FF2B5EF4-FFF2-40B4-BE49-F238E27FC236}">
                        <a16:creationId xmlns:a16="http://schemas.microsoft.com/office/drawing/2014/main" id="{E4DFA6BE-1764-D817-7CAA-ADCEAC824F84}"/>
                      </a:ext>
                    </a:extLst>
                  </p14:cNvPr>
                  <p14:cNvContentPartPr/>
                  <p14:nvPr/>
                </p14:nvContentPartPr>
                <p14:xfrm>
                  <a:off x="9234685" y="3949747"/>
                  <a:ext cx="15840" cy="12960"/>
                </p14:xfrm>
              </p:contentPart>
            </mc:Choice>
            <mc:Fallback xmlns="">
              <p:pic>
                <p:nvPicPr>
                  <p:cNvPr id="706" name="Pennanteckning 705">
                    <a:extLst>
                      <a:ext uri="{FF2B5EF4-FFF2-40B4-BE49-F238E27FC236}">
                        <a16:creationId xmlns:a16="http://schemas.microsoft.com/office/drawing/2014/main" id="{E4DFA6BE-1764-D817-7CAA-ADCEAC824F84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9219205" y="3934627"/>
                    <a:ext cx="46440" cy="43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32" name="Grupp 931">
              <a:extLst>
                <a:ext uri="{FF2B5EF4-FFF2-40B4-BE49-F238E27FC236}">
                  <a16:creationId xmlns:a16="http://schemas.microsoft.com/office/drawing/2014/main" id="{17C59849-35AE-4019-5CF3-CF7A47B0586F}"/>
                </a:ext>
              </a:extLst>
            </p:cNvPr>
            <p:cNvGrpSpPr/>
            <p:nvPr/>
          </p:nvGrpSpPr>
          <p:grpSpPr>
            <a:xfrm>
              <a:off x="10557685" y="3695587"/>
              <a:ext cx="913512" cy="924840"/>
              <a:chOff x="10557685" y="3695587"/>
              <a:chExt cx="913512" cy="924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2">
                <p14:nvContentPartPr>
                  <p14:cNvPr id="758" name="Pennanteckning 757">
                    <a:extLst>
                      <a:ext uri="{FF2B5EF4-FFF2-40B4-BE49-F238E27FC236}">
                        <a16:creationId xmlns:a16="http://schemas.microsoft.com/office/drawing/2014/main" id="{6489DE6C-E9DD-56B5-7C7C-BABAD5BADD42}"/>
                      </a:ext>
                    </a:extLst>
                  </p14:cNvPr>
                  <p14:cNvContentPartPr/>
                  <p14:nvPr/>
                </p14:nvContentPartPr>
                <p14:xfrm>
                  <a:off x="10746685" y="3695587"/>
                  <a:ext cx="69480" cy="77400"/>
                </p14:xfrm>
              </p:contentPart>
            </mc:Choice>
            <mc:Fallback xmlns="">
              <p:pic>
                <p:nvPicPr>
                  <p:cNvPr id="758" name="Pennanteckning 757">
                    <a:extLst>
                      <a:ext uri="{FF2B5EF4-FFF2-40B4-BE49-F238E27FC236}">
                        <a16:creationId xmlns:a16="http://schemas.microsoft.com/office/drawing/2014/main" id="{6489DE6C-E9DD-56B5-7C7C-BABAD5BADD42}"/>
                      </a:ext>
                    </a:extLst>
                  </p:cNvPr>
                  <p:cNvPicPr/>
                  <p:nvPr/>
                </p:nvPicPr>
                <p:blipFill>
                  <a:blip r:embed="rId533"/>
                  <a:stretch>
                    <a:fillRect/>
                  </a:stretch>
                </p:blipFill>
                <p:spPr>
                  <a:xfrm>
                    <a:off x="10731205" y="3680467"/>
                    <a:ext cx="10008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4">
                <p14:nvContentPartPr>
                  <p14:cNvPr id="759" name="Pennanteckning 758">
                    <a:extLst>
                      <a:ext uri="{FF2B5EF4-FFF2-40B4-BE49-F238E27FC236}">
                        <a16:creationId xmlns:a16="http://schemas.microsoft.com/office/drawing/2014/main" id="{9F2FD8AB-1BA5-D26D-1882-7D72CEE539AE}"/>
                      </a:ext>
                    </a:extLst>
                  </p14:cNvPr>
                  <p14:cNvContentPartPr/>
                  <p14:nvPr/>
                </p14:nvContentPartPr>
                <p14:xfrm>
                  <a:off x="10750285" y="3697387"/>
                  <a:ext cx="97920" cy="70560"/>
                </p14:xfrm>
              </p:contentPart>
            </mc:Choice>
            <mc:Fallback xmlns="">
              <p:pic>
                <p:nvPicPr>
                  <p:cNvPr id="759" name="Pennanteckning 758">
                    <a:extLst>
                      <a:ext uri="{FF2B5EF4-FFF2-40B4-BE49-F238E27FC236}">
                        <a16:creationId xmlns:a16="http://schemas.microsoft.com/office/drawing/2014/main" id="{9F2FD8AB-1BA5-D26D-1882-7D72CEE539AE}"/>
                      </a:ext>
                    </a:extLst>
                  </p:cNvPr>
                  <p:cNvPicPr/>
                  <p:nvPr/>
                </p:nvPicPr>
                <p:blipFill>
                  <a:blip r:embed="rId535"/>
                  <a:stretch>
                    <a:fillRect/>
                  </a:stretch>
                </p:blipFill>
                <p:spPr>
                  <a:xfrm>
                    <a:off x="10735165" y="3682267"/>
                    <a:ext cx="12852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6">
                <p14:nvContentPartPr>
                  <p14:cNvPr id="761" name="Pennanteckning 760">
                    <a:extLst>
                      <a:ext uri="{FF2B5EF4-FFF2-40B4-BE49-F238E27FC236}">
                        <a16:creationId xmlns:a16="http://schemas.microsoft.com/office/drawing/2014/main" id="{6225E3EB-F9EF-67E7-C418-E7B05CCF9CA2}"/>
                      </a:ext>
                    </a:extLst>
                  </p14:cNvPr>
                  <p14:cNvContentPartPr/>
                  <p14:nvPr/>
                </p14:nvContentPartPr>
                <p14:xfrm>
                  <a:off x="10641205" y="3778387"/>
                  <a:ext cx="55800" cy="64800"/>
                </p14:xfrm>
              </p:contentPart>
            </mc:Choice>
            <mc:Fallback xmlns="">
              <p:pic>
                <p:nvPicPr>
                  <p:cNvPr id="761" name="Pennanteckning 760">
                    <a:extLst>
                      <a:ext uri="{FF2B5EF4-FFF2-40B4-BE49-F238E27FC236}">
                        <a16:creationId xmlns:a16="http://schemas.microsoft.com/office/drawing/2014/main" id="{6225E3EB-F9EF-67E7-C418-E7B05CCF9CA2}"/>
                      </a:ext>
                    </a:extLst>
                  </p:cNvPr>
                  <p:cNvPicPr/>
                  <p:nvPr/>
                </p:nvPicPr>
                <p:blipFill>
                  <a:blip r:embed="rId537"/>
                  <a:stretch>
                    <a:fillRect/>
                  </a:stretch>
                </p:blipFill>
                <p:spPr>
                  <a:xfrm>
                    <a:off x="10626085" y="3762907"/>
                    <a:ext cx="8640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8">
                <p14:nvContentPartPr>
                  <p14:cNvPr id="762" name="Pennanteckning 761">
                    <a:extLst>
                      <a:ext uri="{FF2B5EF4-FFF2-40B4-BE49-F238E27FC236}">
                        <a16:creationId xmlns:a16="http://schemas.microsoft.com/office/drawing/2014/main" id="{B9340BE5-59D2-8803-C99F-F94078271729}"/>
                      </a:ext>
                    </a:extLst>
                  </p14:cNvPr>
                  <p14:cNvContentPartPr/>
                  <p14:nvPr/>
                </p14:nvContentPartPr>
                <p14:xfrm>
                  <a:off x="10694125" y="3783067"/>
                  <a:ext cx="16920" cy="86040"/>
                </p14:xfrm>
              </p:contentPart>
            </mc:Choice>
            <mc:Fallback xmlns="">
              <p:pic>
                <p:nvPicPr>
                  <p:cNvPr id="762" name="Pennanteckning 761">
                    <a:extLst>
                      <a:ext uri="{FF2B5EF4-FFF2-40B4-BE49-F238E27FC236}">
                        <a16:creationId xmlns:a16="http://schemas.microsoft.com/office/drawing/2014/main" id="{B9340BE5-59D2-8803-C99F-F94078271729}"/>
                      </a:ext>
                    </a:extLst>
                  </p:cNvPr>
                  <p:cNvPicPr/>
                  <p:nvPr/>
                </p:nvPicPr>
                <p:blipFill>
                  <a:blip r:embed="rId539"/>
                  <a:stretch>
                    <a:fillRect/>
                  </a:stretch>
                </p:blipFill>
                <p:spPr>
                  <a:xfrm>
                    <a:off x="10678645" y="3767947"/>
                    <a:ext cx="4752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0">
                <p14:nvContentPartPr>
                  <p14:cNvPr id="764" name="Pennanteckning 763">
                    <a:extLst>
                      <a:ext uri="{FF2B5EF4-FFF2-40B4-BE49-F238E27FC236}">
                        <a16:creationId xmlns:a16="http://schemas.microsoft.com/office/drawing/2014/main" id="{F34DC677-3D3B-F9F8-D8A5-A87EB2491135}"/>
                      </a:ext>
                    </a:extLst>
                  </p14:cNvPr>
                  <p14:cNvContentPartPr/>
                  <p14:nvPr/>
                </p14:nvContentPartPr>
                <p14:xfrm>
                  <a:off x="10648045" y="3735547"/>
                  <a:ext cx="39240" cy="47160"/>
                </p14:xfrm>
              </p:contentPart>
            </mc:Choice>
            <mc:Fallback xmlns="">
              <p:pic>
                <p:nvPicPr>
                  <p:cNvPr id="764" name="Pennanteckning 763">
                    <a:extLst>
                      <a:ext uri="{FF2B5EF4-FFF2-40B4-BE49-F238E27FC236}">
                        <a16:creationId xmlns:a16="http://schemas.microsoft.com/office/drawing/2014/main" id="{F34DC677-3D3B-F9F8-D8A5-A87EB2491135}"/>
                      </a:ext>
                    </a:extLst>
                  </p:cNvPr>
                  <p:cNvPicPr/>
                  <p:nvPr/>
                </p:nvPicPr>
                <p:blipFill>
                  <a:blip r:embed="rId541"/>
                  <a:stretch>
                    <a:fillRect/>
                  </a:stretch>
                </p:blipFill>
                <p:spPr>
                  <a:xfrm>
                    <a:off x="10632925" y="3720067"/>
                    <a:ext cx="6984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2">
                <p14:nvContentPartPr>
                  <p14:cNvPr id="765" name="Pennanteckning 764">
                    <a:extLst>
                      <a:ext uri="{FF2B5EF4-FFF2-40B4-BE49-F238E27FC236}">
                        <a16:creationId xmlns:a16="http://schemas.microsoft.com/office/drawing/2014/main" id="{2892AEA7-8A23-78C6-A06D-E057BB9060AF}"/>
                      </a:ext>
                    </a:extLst>
                  </p14:cNvPr>
                  <p14:cNvContentPartPr/>
                  <p14:nvPr/>
                </p14:nvContentPartPr>
                <p14:xfrm>
                  <a:off x="10765045" y="3895387"/>
                  <a:ext cx="57960" cy="65520"/>
                </p14:xfrm>
              </p:contentPart>
            </mc:Choice>
            <mc:Fallback xmlns="">
              <p:pic>
                <p:nvPicPr>
                  <p:cNvPr id="765" name="Pennanteckning 764">
                    <a:extLst>
                      <a:ext uri="{FF2B5EF4-FFF2-40B4-BE49-F238E27FC236}">
                        <a16:creationId xmlns:a16="http://schemas.microsoft.com/office/drawing/2014/main" id="{2892AEA7-8A23-78C6-A06D-E057BB9060AF}"/>
                      </a:ext>
                    </a:extLst>
                  </p:cNvPr>
                  <p:cNvPicPr/>
                  <p:nvPr/>
                </p:nvPicPr>
                <p:blipFill>
                  <a:blip r:embed="rId543"/>
                  <a:stretch>
                    <a:fillRect/>
                  </a:stretch>
                </p:blipFill>
                <p:spPr>
                  <a:xfrm>
                    <a:off x="10749925" y="3879907"/>
                    <a:ext cx="8820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4">
                <p14:nvContentPartPr>
                  <p14:cNvPr id="766" name="Pennanteckning 765">
                    <a:extLst>
                      <a:ext uri="{FF2B5EF4-FFF2-40B4-BE49-F238E27FC236}">
                        <a16:creationId xmlns:a16="http://schemas.microsoft.com/office/drawing/2014/main" id="{3D7BB0ED-344A-1096-B309-989BB3B7A7EF}"/>
                      </a:ext>
                    </a:extLst>
                  </p14:cNvPr>
                  <p14:cNvContentPartPr/>
                  <p14:nvPr/>
                </p14:nvContentPartPr>
                <p14:xfrm>
                  <a:off x="10819765" y="3897187"/>
                  <a:ext cx="360" cy="360"/>
                </p14:xfrm>
              </p:contentPart>
            </mc:Choice>
            <mc:Fallback xmlns="">
              <p:pic>
                <p:nvPicPr>
                  <p:cNvPr id="766" name="Pennanteckning 765">
                    <a:extLst>
                      <a:ext uri="{FF2B5EF4-FFF2-40B4-BE49-F238E27FC236}">
                        <a16:creationId xmlns:a16="http://schemas.microsoft.com/office/drawing/2014/main" id="{3D7BB0ED-344A-1096-B309-989BB3B7A7EF}"/>
                      </a:ext>
                    </a:extLst>
                  </p:cNvPr>
                  <p:cNvPicPr/>
                  <p:nvPr/>
                </p:nvPicPr>
                <p:blipFill>
                  <a:blip r:embed="rId545"/>
                  <a:stretch>
                    <a:fillRect/>
                  </a:stretch>
                </p:blipFill>
                <p:spPr>
                  <a:xfrm>
                    <a:off x="10804285" y="3882067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6">
                <p14:nvContentPartPr>
                  <p14:cNvPr id="768" name="Pennanteckning 767">
                    <a:extLst>
                      <a:ext uri="{FF2B5EF4-FFF2-40B4-BE49-F238E27FC236}">
                        <a16:creationId xmlns:a16="http://schemas.microsoft.com/office/drawing/2014/main" id="{20C01585-6F98-4A46-67D9-1F9ED6ABFC3B}"/>
                      </a:ext>
                    </a:extLst>
                  </p14:cNvPr>
                  <p14:cNvContentPartPr/>
                  <p14:nvPr/>
                </p14:nvContentPartPr>
                <p14:xfrm>
                  <a:off x="10760365" y="3854347"/>
                  <a:ext cx="83160" cy="100440"/>
                </p14:xfrm>
              </p:contentPart>
            </mc:Choice>
            <mc:Fallback xmlns="">
              <p:pic>
                <p:nvPicPr>
                  <p:cNvPr id="768" name="Pennanteckning 767">
                    <a:extLst>
                      <a:ext uri="{FF2B5EF4-FFF2-40B4-BE49-F238E27FC236}">
                        <a16:creationId xmlns:a16="http://schemas.microsoft.com/office/drawing/2014/main" id="{20C01585-6F98-4A46-67D9-1F9ED6ABFC3B}"/>
                      </a:ext>
                    </a:extLst>
                  </p:cNvPr>
                  <p:cNvPicPr/>
                  <p:nvPr/>
                </p:nvPicPr>
                <p:blipFill>
                  <a:blip r:embed="rId547"/>
                  <a:stretch>
                    <a:fillRect/>
                  </a:stretch>
                </p:blipFill>
                <p:spPr>
                  <a:xfrm>
                    <a:off x="10744885" y="3839227"/>
                    <a:ext cx="11376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8">
                <p14:nvContentPartPr>
                  <p14:cNvPr id="769" name="Pennanteckning 768">
                    <a:extLst>
                      <a:ext uri="{FF2B5EF4-FFF2-40B4-BE49-F238E27FC236}">
                        <a16:creationId xmlns:a16="http://schemas.microsoft.com/office/drawing/2014/main" id="{589D5083-ACF1-8333-EBE6-2783F0820462}"/>
                      </a:ext>
                    </a:extLst>
                  </p14:cNvPr>
                  <p14:cNvContentPartPr/>
                  <p14:nvPr/>
                </p14:nvContentPartPr>
                <p14:xfrm>
                  <a:off x="10755325" y="3847507"/>
                  <a:ext cx="88920" cy="131040"/>
                </p14:xfrm>
              </p:contentPart>
            </mc:Choice>
            <mc:Fallback xmlns="">
              <p:pic>
                <p:nvPicPr>
                  <p:cNvPr id="769" name="Pennanteckning 768">
                    <a:extLst>
                      <a:ext uri="{FF2B5EF4-FFF2-40B4-BE49-F238E27FC236}">
                        <a16:creationId xmlns:a16="http://schemas.microsoft.com/office/drawing/2014/main" id="{589D5083-ACF1-8333-EBE6-2783F0820462}"/>
                      </a:ext>
                    </a:extLst>
                  </p:cNvPr>
                  <p:cNvPicPr/>
                  <p:nvPr/>
                </p:nvPicPr>
                <p:blipFill>
                  <a:blip r:embed="rId549"/>
                  <a:stretch>
                    <a:fillRect/>
                  </a:stretch>
                </p:blipFill>
                <p:spPr>
                  <a:xfrm>
                    <a:off x="10740205" y="3832387"/>
                    <a:ext cx="11952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0">
                <p14:nvContentPartPr>
                  <p14:cNvPr id="771" name="Pennanteckning 770">
                    <a:extLst>
                      <a:ext uri="{FF2B5EF4-FFF2-40B4-BE49-F238E27FC236}">
                        <a16:creationId xmlns:a16="http://schemas.microsoft.com/office/drawing/2014/main" id="{F9B8FEDD-22C7-80CB-2451-C91521732A93}"/>
                      </a:ext>
                    </a:extLst>
                  </p14:cNvPr>
                  <p14:cNvContentPartPr/>
                  <p14:nvPr/>
                </p14:nvContentPartPr>
                <p14:xfrm>
                  <a:off x="10649125" y="3988627"/>
                  <a:ext cx="74520" cy="111600"/>
                </p14:xfrm>
              </p:contentPart>
            </mc:Choice>
            <mc:Fallback xmlns="">
              <p:pic>
                <p:nvPicPr>
                  <p:cNvPr id="771" name="Pennanteckning 770">
                    <a:extLst>
                      <a:ext uri="{FF2B5EF4-FFF2-40B4-BE49-F238E27FC236}">
                        <a16:creationId xmlns:a16="http://schemas.microsoft.com/office/drawing/2014/main" id="{F9B8FEDD-22C7-80CB-2451-C91521732A93}"/>
                      </a:ext>
                    </a:extLst>
                  </p:cNvPr>
                  <p:cNvPicPr/>
                  <p:nvPr/>
                </p:nvPicPr>
                <p:blipFill>
                  <a:blip r:embed="rId551"/>
                  <a:stretch>
                    <a:fillRect/>
                  </a:stretch>
                </p:blipFill>
                <p:spPr>
                  <a:xfrm>
                    <a:off x="10634005" y="3973507"/>
                    <a:ext cx="1047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2">
                <p14:nvContentPartPr>
                  <p14:cNvPr id="772" name="Pennanteckning 771">
                    <a:extLst>
                      <a:ext uri="{FF2B5EF4-FFF2-40B4-BE49-F238E27FC236}">
                        <a16:creationId xmlns:a16="http://schemas.microsoft.com/office/drawing/2014/main" id="{BB13AA40-C800-E395-4BEE-A9E3CB3948B5}"/>
                      </a:ext>
                    </a:extLst>
                  </p14:cNvPr>
                  <p14:cNvContentPartPr/>
                  <p14:nvPr/>
                </p14:nvContentPartPr>
                <p14:xfrm>
                  <a:off x="10635445" y="3974947"/>
                  <a:ext cx="124200" cy="155160"/>
                </p14:xfrm>
              </p:contentPart>
            </mc:Choice>
            <mc:Fallback xmlns="">
              <p:pic>
                <p:nvPicPr>
                  <p:cNvPr id="772" name="Pennanteckning 771">
                    <a:extLst>
                      <a:ext uri="{FF2B5EF4-FFF2-40B4-BE49-F238E27FC236}">
                        <a16:creationId xmlns:a16="http://schemas.microsoft.com/office/drawing/2014/main" id="{BB13AA40-C800-E395-4BEE-A9E3CB3948B5}"/>
                      </a:ext>
                    </a:extLst>
                  </p:cNvPr>
                  <p:cNvPicPr/>
                  <p:nvPr/>
                </p:nvPicPr>
                <p:blipFill>
                  <a:blip r:embed="rId553"/>
                  <a:stretch>
                    <a:fillRect/>
                  </a:stretch>
                </p:blipFill>
                <p:spPr>
                  <a:xfrm>
                    <a:off x="10620325" y="3959827"/>
                    <a:ext cx="15444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4">
                <p14:nvContentPartPr>
                  <p14:cNvPr id="774" name="Pennanteckning 773">
                    <a:extLst>
                      <a:ext uri="{FF2B5EF4-FFF2-40B4-BE49-F238E27FC236}">
                        <a16:creationId xmlns:a16="http://schemas.microsoft.com/office/drawing/2014/main" id="{21B873ED-1E91-C97E-3713-6383D1AC1473}"/>
                      </a:ext>
                    </a:extLst>
                  </p14:cNvPr>
                  <p14:cNvContentPartPr/>
                  <p14:nvPr/>
                </p14:nvContentPartPr>
                <p14:xfrm>
                  <a:off x="10865485" y="4051267"/>
                  <a:ext cx="56880" cy="97920"/>
                </p14:xfrm>
              </p:contentPart>
            </mc:Choice>
            <mc:Fallback xmlns="">
              <p:pic>
                <p:nvPicPr>
                  <p:cNvPr id="774" name="Pennanteckning 773">
                    <a:extLst>
                      <a:ext uri="{FF2B5EF4-FFF2-40B4-BE49-F238E27FC236}">
                        <a16:creationId xmlns:a16="http://schemas.microsoft.com/office/drawing/2014/main" id="{21B873ED-1E91-C97E-3713-6383D1AC1473}"/>
                      </a:ext>
                    </a:extLst>
                  </p:cNvPr>
                  <p:cNvPicPr/>
                  <p:nvPr/>
                </p:nvPicPr>
                <p:blipFill>
                  <a:blip r:embed="rId555"/>
                  <a:stretch>
                    <a:fillRect/>
                  </a:stretch>
                </p:blipFill>
                <p:spPr>
                  <a:xfrm>
                    <a:off x="10850005" y="4035787"/>
                    <a:ext cx="874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6">
                <p14:nvContentPartPr>
                  <p14:cNvPr id="775" name="Pennanteckning 774">
                    <a:extLst>
                      <a:ext uri="{FF2B5EF4-FFF2-40B4-BE49-F238E27FC236}">
                        <a16:creationId xmlns:a16="http://schemas.microsoft.com/office/drawing/2014/main" id="{EFD07B3A-48AC-843D-BCDC-721B92A44DDE}"/>
                      </a:ext>
                    </a:extLst>
                  </p14:cNvPr>
                  <p14:cNvContentPartPr/>
                  <p14:nvPr/>
                </p14:nvContentPartPr>
                <p14:xfrm>
                  <a:off x="10878085" y="4062787"/>
                  <a:ext cx="95040" cy="90000"/>
                </p14:xfrm>
              </p:contentPart>
            </mc:Choice>
            <mc:Fallback xmlns="">
              <p:pic>
                <p:nvPicPr>
                  <p:cNvPr id="775" name="Pennanteckning 774">
                    <a:extLst>
                      <a:ext uri="{FF2B5EF4-FFF2-40B4-BE49-F238E27FC236}">
                        <a16:creationId xmlns:a16="http://schemas.microsoft.com/office/drawing/2014/main" id="{EFD07B3A-48AC-843D-BCDC-721B92A44DDE}"/>
                      </a:ext>
                    </a:extLst>
                  </p:cNvPr>
                  <p:cNvPicPr/>
                  <p:nvPr/>
                </p:nvPicPr>
                <p:blipFill>
                  <a:blip r:embed="rId557"/>
                  <a:stretch>
                    <a:fillRect/>
                  </a:stretch>
                </p:blipFill>
                <p:spPr>
                  <a:xfrm>
                    <a:off x="10862605" y="4047667"/>
                    <a:ext cx="12564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8">
                <p14:nvContentPartPr>
                  <p14:cNvPr id="777" name="Pennanteckning 776">
                    <a:extLst>
                      <a:ext uri="{FF2B5EF4-FFF2-40B4-BE49-F238E27FC236}">
                        <a16:creationId xmlns:a16="http://schemas.microsoft.com/office/drawing/2014/main" id="{C95AC298-B352-6F36-91D4-3CA5D03C00E0}"/>
                      </a:ext>
                    </a:extLst>
                  </p14:cNvPr>
                  <p14:cNvContentPartPr/>
                  <p14:nvPr/>
                </p14:nvContentPartPr>
                <p14:xfrm>
                  <a:off x="10557685" y="4210027"/>
                  <a:ext cx="99720" cy="111600"/>
                </p14:xfrm>
              </p:contentPart>
            </mc:Choice>
            <mc:Fallback xmlns="">
              <p:pic>
                <p:nvPicPr>
                  <p:cNvPr id="777" name="Pennanteckning 776">
                    <a:extLst>
                      <a:ext uri="{FF2B5EF4-FFF2-40B4-BE49-F238E27FC236}">
                        <a16:creationId xmlns:a16="http://schemas.microsoft.com/office/drawing/2014/main" id="{C95AC298-B352-6F36-91D4-3CA5D03C00E0}"/>
                      </a:ext>
                    </a:extLst>
                  </p:cNvPr>
                  <p:cNvPicPr/>
                  <p:nvPr/>
                </p:nvPicPr>
                <p:blipFill>
                  <a:blip r:embed="rId559"/>
                  <a:stretch>
                    <a:fillRect/>
                  </a:stretch>
                </p:blipFill>
                <p:spPr>
                  <a:xfrm>
                    <a:off x="10542205" y="4194547"/>
                    <a:ext cx="13032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0">
                <p14:nvContentPartPr>
                  <p14:cNvPr id="778" name="Pennanteckning 777">
                    <a:extLst>
                      <a:ext uri="{FF2B5EF4-FFF2-40B4-BE49-F238E27FC236}">
                        <a16:creationId xmlns:a16="http://schemas.microsoft.com/office/drawing/2014/main" id="{D9B99A95-E900-3F13-23ED-7F3DB24CBB31}"/>
                      </a:ext>
                    </a:extLst>
                  </p14:cNvPr>
                  <p14:cNvContentPartPr/>
                  <p14:nvPr/>
                </p14:nvContentPartPr>
                <p14:xfrm>
                  <a:off x="10558405" y="4234147"/>
                  <a:ext cx="102600" cy="94680"/>
                </p14:xfrm>
              </p:contentPart>
            </mc:Choice>
            <mc:Fallback xmlns="">
              <p:pic>
                <p:nvPicPr>
                  <p:cNvPr id="778" name="Pennanteckning 777">
                    <a:extLst>
                      <a:ext uri="{FF2B5EF4-FFF2-40B4-BE49-F238E27FC236}">
                        <a16:creationId xmlns:a16="http://schemas.microsoft.com/office/drawing/2014/main" id="{D9B99A95-E900-3F13-23ED-7F3DB24CBB31}"/>
                      </a:ext>
                    </a:extLst>
                  </p:cNvPr>
                  <p:cNvPicPr/>
                  <p:nvPr/>
                </p:nvPicPr>
                <p:blipFill>
                  <a:blip r:embed="rId561"/>
                  <a:stretch>
                    <a:fillRect/>
                  </a:stretch>
                </p:blipFill>
                <p:spPr>
                  <a:xfrm>
                    <a:off x="10543285" y="4219027"/>
                    <a:ext cx="13320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2">
                <p14:nvContentPartPr>
                  <p14:cNvPr id="780" name="Pennanteckning 779">
                    <a:extLst>
                      <a:ext uri="{FF2B5EF4-FFF2-40B4-BE49-F238E27FC236}">
                        <a16:creationId xmlns:a16="http://schemas.microsoft.com/office/drawing/2014/main" id="{857DE1D3-DA93-D89D-6403-FFEA2C74DF90}"/>
                      </a:ext>
                    </a:extLst>
                  </p14:cNvPr>
                  <p14:cNvContentPartPr/>
                  <p14:nvPr/>
                </p14:nvContentPartPr>
                <p14:xfrm>
                  <a:off x="10645165" y="4433947"/>
                  <a:ext cx="103680" cy="75240"/>
                </p14:xfrm>
              </p:contentPart>
            </mc:Choice>
            <mc:Fallback xmlns="">
              <p:pic>
                <p:nvPicPr>
                  <p:cNvPr id="780" name="Pennanteckning 779">
                    <a:extLst>
                      <a:ext uri="{FF2B5EF4-FFF2-40B4-BE49-F238E27FC236}">
                        <a16:creationId xmlns:a16="http://schemas.microsoft.com/office/drawing/2014/main" id="{857DE1D3-DA93-D89D-6403-FFEA2C74DF90}"/>
                      </a:ext>
                    </a:extLst>
                  </p:cNvPr>
                  <p:cNvPicPr/>
                  <p:nvPr/>
                </p:nvPicPr>
                <p:blipFill>
                  <a:blip r:embed="rId563"/>
                  <a:stretch>
                    <a:fillRect/>
                  </a:stretch>
                </p:blipFill>
                <p:spPr>
                  <a:xfrm>
                    <a:off x="10630045" y="4418827"/>
                    <a:ext cx="13428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4">
                <p14:nvContentPartPr>
                  <p14:cNvPr id="781" name="Pennanteckning 780">
                    <a:extLst>
                      <a:ext uri="{FF2B5EF4-FFF2-40B4-BE49-F238E27FC236}">
                        <a16:creationId xmlns:a16="http://schemas.microsoft.com/office/drawing/2014/main" id="{273B2600-5C31-BF86-F6B6-7A33F12D009F}"/>
                      </a:ext>
                    </a:extLst>
                  </p14:cNvPr>
                  <p14:cNvContentPartPr/>
                  <p14:nvPr/>
                </p14:nvContentPartPr>
                <p14:xfrm>
                  <a:off x="10645165" y="4411627"/>
                  <a:ext cx="111600" cy="101520"/>
                </p14:xfrm>
              </p:contentPart>
            </mc:Choice>
            <mc:Fallback xmlns="">
              <p:pic>
                <p:nvPicPr>
                  <p:cNvPr id="781" name="Pennanteckning 780">
                    <a:extLst>
                      <a:ext uri="{FF2B5EF4-FFF2-40B4-BE49-F238E27FC236}">
                        <a16:creationId xmlns:a16="http://schemas.microsoft.com/office/drawing/2014/main" id="{273B2600-5C31-BF86-F6B6-7A33F12D009F}"/>
                      </a:ext>
                    </a:extLst>
                  </p:cNvPr>
                  <p:cNvPicPr/>
                  <p:nvPr/>
                </p:nvPicPr>
                <p:blipFill>
                  <a:blip r:embed="rId565"/>
                  <a:stretch>
                    <a:fillRect/>
                  </a:stretch>
                </p:blipFill>
                <p:spPr>
                  <a:xfrm>
                    <a:off x="10630045" y="4396507"/>
                    <a:ext cx="14184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6">
                <p14:nvContentPartPr>
                  <p14:cNvPr id="783" name="Pennanteckning 782">
                    <a:extLst>
                      <a:ext uri="{FF2B5EF4-FFF2-40B4-BE49-F238E27FC236}">
                        <a16:creationId xmlns:a16="http://schemas.microsoft.com/office/drawing/2014/main" id="{3450C474-A56B-6544-4876-6603C8107C98}"/>
                      </a:ext>
                    </a:extLst>
                  </p14:cNvPr>
                  <p14:cNvContentPartPr/>
                  <p14:nvPr/>
                </p14:nvContentPartPr>
                <p14:xfrm>
                  <a:off x="10806085" y="4282027"/>
                  <a:ext cx="54000" cy="111600"/>
                </p14:xfrm>
              </p:contentPart>
            </mc:Choice>
            <mc:Fallback xmlns="">
              <p:pic>
                <p:nvPicPr>
                  <p:cNvPr id="783" name="Pennanteckning 782">
                    <a:extLst>
                      <a:ext uri="{FF2B5EF4-FFF2-40B4-BE49-F238E27FC236}">
                        <a16:creationId xmlns:a16="http://schemas.microsoft.com/office/drawing/2014/main" id="{3450C474-A56B-6544-4876-6603C8107C98}"/>
                      </a:ext>
                    </a:extLst>
                  </p:cNvPr>
                  <p:cNvPicPr/>
                  <p:nvPr/>
                </p:nvPicPr>
                <p:blipFill>
                  <a:blip r:embed="rId567"/>
                  <a:stretch>
                    <a:fillRect/>
                  </a:stretch>
                </p:blipFill>
                <p:spPr>
                  <a:xfrm>
                    <a:off x="10790605" y="4266907"/>
                    <a:ext cx="8460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8">
                <p14:nvContentPartPr>
                  <p14:cNvPr id="786" name="Pennanteckning 785">
                    <a:extLst>
                      <a:ext uri="{FF2B5EF4-FFF2-40B4-BE49-F238E27FC236}">
                        <a16:creationId xmlns:a16="http://schemas.microsoft.com/office/drawing/2014/main" id="{05FC11B3-72E0-D60B-1964-6620E93A5DA6}"/>
                      </a:ext>
                    </a:extLst>
                  </p14:cNvPr>
                  <p14:cNvContentPartPr/>
                  <p14:nvPr/>
                </p14:nvContentPartPr>
                <p14:xfrm>
                  <a:off x="10806085" y="4304347"/>
                  <a:ext cx="87120" cy="97920"/>
                </p14:xfrm>
              </p:contentPart>
            </mc:Choice>
            <mc:Fallback xmlns="">
              <p:pic>
                <p:nvPicPr>
                  <p:cNvPr id="786" name="Pennanteckning 785">
                    <a:extLst>
                      <a:ext uri="{FF2B5EF4-FFF2-40B4-BE49-F238E27FC236}">
                        <a16:creationId xmlns:a16="http://schemas.microsoft.com/office/drawing/2014/main" id="{05FC11B3-72E0-D60B-1964-6620E93A5DA6}"/>
                      </a:ext>
                    </a:extLst>
                  </p:cNvPr>
                  <p:cNvPicPr/>
                  <p:nvPr/>
                </p:nvPicPr>
                <p:blipFill>
                  <a:blip r:embed="rId569"/>
                  <a:stretch>
                    <a:fillRect/>
                  </a:stretch>
                </p:blipFill>
                <p:spPr>
                  <a:xfrm>
                    <a:off x="10790605" y="4289227"/>
                    <a:ext cx="11772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0">
                <p14:nvContentPartPr>
                  <p14:cNvPr id="787" name="Pennanteckning 786">
                    <a:extLst>
                      <a:ext uri="{FF2B5EF4-FFF2-40B4-BE49-F238E27FC236}">
                        <a16:creationId xmlns:a16="http://schemas.microsoft.com/office/drawing/2014/main" id="{26CEB21B-6ACD-0686-8885-C879571834EA}"/>
                      </a:ext>
                    </a:extLst>
                  </p14:cNvPr>
                  <p14:cNvContentPartPr/>
                  <p14:nvPr/>
                </p14:nvContentPartPr>
                <p14:xfrm>
                  <a:off x="10844965" y="4485787"/>
                  <a:ext cx="78480" cy="90000"/>
                </p14:xfrm>
              </p:contentPart>
            </mc:Choice>
            <mc:Fallback xmlns="">
              <p:pic>
                <p:nvPicPr>
                  <p:cNvPr id="787" name="Pennanteckning 786">
                    <a:extLst>
                      <a:ext uri="{FF2B5EF4-FFF2-40B4-BE49-F238E27FC236}">
                        <a16:creationId xmlns:a16="http://schemas.microsoft.com/office/drawing/2014/main" id="{26CEB21B-6ACD-0686-8885-C879571834EA}"/>
                      </a:ext>
                    </a:extLst>
                  </p:cNvPr>
                  <p:cNvPicPr/>
                  <p:nvPr/>
                </p:nvPicPr>
                <p:blipFill>
                  <a:blip r:embed="rId571"/>
                  <a:stretch>
                    <a:fillRect/>
                  </a:stretch>
                </p:blipFill>
                <p:spPr>
                  <a:xfrm>
                    <a:off x="10829845" y="4470307"/>
                    <a:ext cx="10872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2">
                <p14:nvContentPartPr>
                  <p14:cNvPr id="788" name="Pennanteckning 787">
                    <a:extLst>
                      <a:ext uri="{FF2B5EF4-FFF2-40B4-BE49-F238E27FC236}">
                        <a16:creationId xmlns:a16="http://schemas.microsoft.com/office/drawing/2014/main" id="{1163CB16-5256-4708-F494-E59431C3EEF1}"/>
                      </a:ext>
                    </a:extLst>
                  </p14:cNvPr>
                  <p14:cNvContentPartPr/>
                  <p14:nvPr/>
                </p14:nvContentPartPr>
                <p14:xfrm>
                  <a:off x="10843165" y="4469947"/>
                  <a:ext cx="109440" cy="150480"/>
                </p14:xfrm>
              </p:contentPart>
            </mc:Choice>
            <mc:Fallback xmlns="">
              <p:pic>
                <p:nvPicPr>
                  <p:cNvPr id="788" name="Pennanteckning 787">
                    <a:extLst>
                      <a:ext uri="{FF2B5EF4-FFF2-40B4-BE49-F238E27FC236}">
                        <a16:creationId xmlns:a16="http://schemas.microsoft.com/office/drawing/2014/main" id="{1163CB16-5256-4708-F494-E59431C3EEF1}"/>
                      </a:ext>
                    </a:extLst>
                  </p:cNvPr>
                  <p:cNvPicPr/>
                  <p:nvPr/>
                </p:nvPicPr>
                <p:blipFill>
                  <a:blip r:embed="rId573"/>
                  <a:stretch>
                    <a:fillRect/>
                  </a:stretch>
                </p:blipFill>
                <p:spPr>
                  <a:xfrm>
                    <a:off x="10827685" y="4454827"/>
                    <a:ext cx="14004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4">
                <p14:nvContentPartPr>
                  <p14:cNvPr id="790" name="Pennanteckning 789">
                    <a:extLst>
                      <a:ext uri="{FF2B5EF4-FFF2-40B4-BE49-F238E27FC236}">
                        <a16:creationId xmlns:a16="http://schemas.microsoft.com/office/drawing/2014/main" id="{93BE7C0E-99D6-1930-F038-64E60A39F98A}"/>
                      </a:ext>
                    </a:extLst>
                  </p14:cNvPr>
                  <p14:cNvContentPartPr/>
                  <p14:nvPr/>
                </p14:nvContentPartPr>
                <p14:xfrm>
                  <a:off x="10714285" y="4178707"/>
                  <a:ext cx="94680" cy="96840"/>
                </p14:xfrm>
              </p:contentPart>
            </mc:Choice>
            <mc:Fallback xmlns="">
              <p:pic>
                <p:nvPicPr>
                  <p:cNvPr id="790" name="Pennanteckning 789">
                    <a:extLst>
                      <a:ext uri="{FF2B5EF4-FFF2-40B4-BE49-F238E27FC236}">
                        <a16:creationId xmlns:a16="http://schemas.microsoft.com/office/drawing/2014/main" id="{93BE7C0E-99D6-1930-F038-64E60A39F98A}"/>
                      </a:ext>
                    </a:extLst>
                  </p:cNvPr>
                  <p:cNvPicPr/>
                  <p:nvPr/>
                </p:nvPicPr>
                <p:blipFill>
                  <a:blip r:embed="rId575"/>
                  <a:stretch>
                    <a:fillRect/>
                  </a:stretch>
                </p:blipFill>
                <p:spPr>
                  <a:xfrm>
                    <a:off x="10699165" y="4163587"/>
                    <a:ext cx="12528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6">
                <p14:nvContentPartPr>
                  <p14:cNvPr id="791" name="Pennanteckning 790">
                    <a:extLst>
                      <a:ext uri="{FF2B5EF4-FFF2-40B4-BE49-F238E27FC236}">
                        <a16:creationId xmlns:a16="http://schemas.microsoft.com/office/drawing/2014/main" id="{814C4E95-4D96-5063-F083-1CF99E132A64}"/>
                      </a:ext>
                    </a:extLst>
                  </p14:cNvPr>
                  <p14:cNvContentPartPr/>
                  <p14:nvPr/>
                </p14:nvContentPartPr>
                <p14:xfrm>
                  <a:off x="10714285" y="4187347"/>
                  <a:ext cx="102600" cy="71640"/>
                </p14:xfrm>
              </p:contentPart>
            </mc:Choice>
            <mc:Fallback xmlns="">
              <p:pic>
                <p:nvPicPr>
                  <p:cNvPr id="791" name="Pennanteckning 790">
                    <a:extLst>
                      <a:ext uri="{FF2B5EF4-FFF2-40B4-BE49-F238E27FC236}">
                        <a16:creationId xmlns:a16="http://schemas.microsoft.com/office/drawing/2014/main" id="{814C4E95-4D96-5063-F083-1CF99E132A64}"/>
                      </a:ext>
                    </a:extLst>
                  </p:cNvPr>
                  <p:cNvPicPr/>
                  <p:nvPr/>
                </p:nvPicPr>
                <p:blipFill>
                  <a:blip r:embed="rId577"/>
                  <a:stretch>
                    <a:fillRect/>
                  </a:stretch>
                </p:blipFill>
                <p:spPr>
                  <a:xfrm>
                    <a:off x="10699165" y="4172227"/>
                    <a:ext cx="13320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8">
                <p14:nvContentPartPr>
                  <p14:cNvPr id="794" name="Pennanteckning 793">
                    <a:extLst>
                      <a:ext uri="{FF2B5EF4-FFF2-40B4-BE49-F238E27FC236}">
                        <a16:creationId xmlns:a16="http://schemas.microsoft.com/office/drawing/2014/main" id="{AD0BA501-CD64-11EB-E184-7165F15C73E2}"/>
                      </a:ext>
                    </a:extLst>
                  </p14:cNvPr>
                  <p14:cNvContentPartPr/>
                  <p14:nvPr/>
                </p14:nvContentPartPr>
                <p14:xfrm>
                  <a:off x="11090317" y="4065950"/>
                  <a:ext cx="62280" cy="80640"/>
                </p14:xfrm>
              </p:contentPart>
            </mc:Choice>
            <mc:Fallback xmlns="">
              <p:pic>
                <p:nvPicPr>
                  <p:cNvPr id="794" name="Pennanteckning 793">
                    <a:extLst>
                      <a:ext uri="{FF2B5EF4-FFF2-40B4-BE49-F238E27FC236}">
                        <a16:creationId xmlns:a16="http://schemas.microsoft.com/office/drawing/2014/main" id="{AD0BA501-CD64-11EB-E184-7165F15C73E2}"/>
                      </a:ext>
                    </a:extLst>
                  </p:cNvPr>
                  <p:cNvPicPr/>
                  <p:nvPr/>
                </p:nvPicPr>
                <p:blipFill>
                  <a:blip r:embed="rId579"/>
                  <a:stretch>
                    <a:fillRect/>
                  </a:stretch>
                </p:blipFill>
                <p:spPr>
                  <a:xfrm>
                    <a:off x="11075197" y="4050830"/>
                    <a:ext cx="9252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0">
                <p14:nvContentPartPr>
                  <p14:cNvPr id="795" name="Pennanteckning 794">
                    <a:extLst>
                      <a:ext uri="{FF2B5EF4-FFF2-40B4-BE49-F238E27FC236}">
                        <a16:creationId xmlns:a16="http://schemas.microsoft.com/office/drawing/2014/main" id="{F494F7C4-326A-03BA-CAAB-79E899F4207D}"/>
                      </a:ext>
                    </a:extLst>
                  </p14:cNvPr>
                  <p14:cNvContentPartPr/>
                  <p14:nvPr/>
                </p14:nvContentPartPr>
                <p14:xfrm>
                  <a:off x="11082757" y="4072790"/>
                  <a:ext cx="114120" cy="90720"/>
                </p14:xfrm>
              </p:contentPart>
            </mc:Choice>
            <mc:Fallback xmlns="">
              <p:pic>
                <p:nvPicPr>
                  <p:cNvPr id="795" name="Pennanteckning 794">
                    <a:extLst>
                      <a:ext uri="{FF2B5EF4-FFF2-40B4-BE49-F238E27FC236}">
                        <a16:creationId xmlns:a16="http://schemas.microsoft.com/office/drawing/2014/main" id="{F494F7C4-326A-03BA-CAAB-79E899F4207D}"/>
                      </a:ext>
                    </a:extLst>
                  </p:cNvPr>
                  <p:cNvPicPr/>
                  <p:nvPr/>
                </p:nvPicPr>
                <p:blipFill>
                  <a:blip r:embed="rId581"/>
                  <a:stretch>
                    <a:fillRect/>
                  </a:stretch>
                </p:blipFill>
                <p:spPr>
                  <a:xfrm>
                    <a:off x="11067277" y="4057670"/>
                    <a:ext cx="14436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2">
                <p14:nvContentPartPr>
                  <p14:cNvPr id="805" name="Pennanteckning 804">
                    <a:extLst>
                      <a:ext uri="{FF2B5EF4-FFF2-40B4-BE49-F238E27FC236}">
                        <a16:creationId xmlns:a16="http://schemas.microsoft.com/office/drawing/2014/main" id="{74CFEB50-3DA5-52FD-0C1D-42D7BC628148}"/>
                      </a:ext>
                    </a:extLst>
                  </p14:cNvPr>
                  <p14:cNvContentPartPr/>
                  <p14:nvPr/>
                </p14:nvContentPartPr>
                <p14:xfrm>
                  <a:off x="11296957" y="3938510"/>
                  <a:ext cx="38880" cy="64080"/>
                </p14:xfrm>
              </p:contentPart>
            </mc:Choice>
            <mc:Fallback xmlns="">
              <p:pic>
                <p:nvPicPr>
                  <p:cNvPr id="805" name="Pennanteckning 804">
                    <a:extLst>
                      <a:ext uri="{FF2B5EF4-FFF2-40B4-BE49-F238E27FC236}">
                        <a16:creationId xmlns:a16="http://schemas.microsoft.com/office/drawing/2014/main" id="{74CFEB50-3DA5-52FD-0C1D-42D7BC628148}"/>
                      </a:ext>
                    </a:extLst>
                  </p:cNvPr>
                  <p:cNvPicPr/>
                  <p:nvPr/>
                </p:nvPicPr>
                <p:blipFill>
                  <a:blip r:embed="rId583"/>
                  <a:stretch>
                    <a:fillRect/>
                  </a:stretch>
                </p:blipFill>
                <p:spPr>
                  <a:xfrm>
                    <a:off x="11281477" y="3923390"/>
                    <a:ext cx="6948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4">
                <p14:nvContentPartPr>
                  <p14:cNvPr id="806" name="Pennanteckning 805">
                    <a:extLst>
                      <a:ext uri="{FF2B5EF4-FFF2-40B4-BE49-F238E27FC236}">
                        <a16:creationId xmlns:a16="http://schemas.microsoft.com/office/drawing/2014/main" id="{0D1B9DFD-B582-DCAA-A6C8-08C56A99A09F}"/>
                      </a:ext>
                    </a:extLst>
                  </p14:cNvPr>
                  <p14:cNvContentPartPr/>
                  <p14:nvPr/>
                </p14:nvContentPartPr>
                <p14:xfrm>
                  <a:off x="11289037" y="3902870"/>
                  <a:ext cx="133200" cy="142560"/>
                </p14:xfrm>
              </p:contentPart>
            </mc:Choice>
            <mc:Fallback xmlns="">
              <p:pic>
                <p:nvPicPr>
                  <p:cNvPr id="806" name="Pennanteckning 805">
                    <a:extLst>
                      <a:ext uri="{FF2B5EF4-FFF2-40B4-BE49-F238E27FC236}">
                        <a16:creationId xmlns:a16="http://schemas.microsoft.com/office/drawing/2014/main" id="{0D1B9DFD-B582-DCAA-A6C8-08C56A99A09F}"/>
                      </a:ext>
                    </a:extLst>
                  </p:cNvPr>
                  <p:cNvPicPr/>
                  <p:nvPr/>
                </p:nvPicPr>
                <p:blipFill>
                  <a:blip r:embed="rId585"/>
                  <a:stretch>
                    <a:fillRect/>
                  </a:stretch>
                </p:blipFill>
                <p:spPr>
                  <a:xfrm>
                    <a:off x="11273917" y="3887390"/>
                    <a:ext cx="16380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6">
                <p14:nvContentPartPr>
                  <p14:cNvPr id="807" name="Pennanteckning 806">
                    <a:extLst>
                      <a:ext uri="{FF2B5EF4-FFF2-40B4-BE49-F238E27FC236}">
                        <a16:creationId xmlns:a16="http://schemas.microsoft.com/office/drawing/2014/main" id="{8D945BC0-3883-CDD1-28F2-E9DE3578745D}"/>
                      </a:ext>
                    </a:extLst>
                  </p14:cNvPr>
                  <p14:cNvContentPartPr/>
                  <p14:nvPr/>
                </p14:nvContentPartPr>
                <p14:xfrm>
                  <a:off x="11294437" y="4154150"/>
                  <a:ext cx="54360" cy="69840"/>
                </p14:xfrm>
              </p:contentPart>
            </mc:Choice>
            <mc:Fallback xmlns="">
              <p:pic>
                <p:nvPicPr>
                  <p:cNvPr id="807" name="Pennanteckning 806">
                    <a:extLst>
                      <a:ext uri="{FF2B5EF4-FFF2-40B4-BE49-F238E27FC236}">
                        <a16:creationId xmlns:a16="http://schemas.microsoft.com/office/drawing/2014/main" id="{8D945BC0-3883-CDD1-28F2-E9DE3578745D}"/>
                      </a:ext>
                    </a:extLst>
                  </p:cNvPr>
                  <p:cNvPicPr/>
                  <p:nvPr/>
                </p:nvPicPr>
                <p:blipFill>
                  <a:blip r:embed="rId587"/>
                  <a:stretch>
                    <a:fillRect/>
                  </a:stretch>
                </p:blipFill>
                <p:spPr>
                  <a:xfrm>
                    <a:off x="11279317" y="4139030"/>
                    <a:ext cx="8496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8">
                <p14:nvContentPartPr>
                  <p14:cNvPr id="808" name="Pennanteckning 807">
                    <a:extLst>
                      <a:ext uri="{FF2B5EF4-FFF2-40B4-BE49-F238E27FC236}">
                        <a16:creationId xmlns:a16="http://schemas.microsoft.com/office/drawing/2014/main" id="{80844EEF-1A0D-A4A6-C973-9B9E226A3963}"/>
                      </a:ext>
                    </a:extLst>
                  </p14:cNvPr>
                  <p14:cNvContentPartPr/>
                  <p14:nvPr/>
                </p14:nvContentPartPr>
                <p14:xfrm>
                  <a:off x="11308477" y="4154150"/>
                  <a:ext cx="106200" cy="104760"/>
                </p14:xfrm>
              </p:contentPart>
            </mc:Choice>
            <mc:Fallback xmlns="">
              <p:pic>
                <p:nvPicPr>
                  <p:cNvPr id="808" name="Pennanteckning 807">
                    <a:extLst>
                      <a:ext uri="{FF2B5EF4-FFF2-40B4-BE49-F238E27FC236}">
                        <a16:creationId xmlns:a16="http://schemas.microsoft.com/office/drawing/2014/main" id="{80844EEF-1A0D-A4A6-C973-9B9E226A3963}"/>
                      </a:ext>
                    </a:extLst>
                  </p:cNvPr>
                  <p:cNvPicPr/>
                  <p:nvPr/>
                </p:nvPicPr>
                <p:blipFill>
                  <a:blip r:embed="rId589"/>
                  <a:stretch>
                    <a:fillRect/>
                  </a:stretch>
                </p:blipFill>
                <p:spPr>
                  <a:xfrm>
                    <a:off x="11292997" y="4139030"/>
                    <a:ext cx="136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0">
                <p14:nvContentPartPr>
                  <p14:cNvPr id="853" name="Pennanteckning 852">
                    <a:extLst>
                      <a:ext uri="{FF2B5EF4-FFF2-40B4-BE49-F238E27FC236}">
                        <a16:creationId xmlns:a16="http://schemas.microsoft.com/office/drawing/2014/main" id="{03AD4E43-BCE9-DC0D-3C85-99D4E28E9ECB}"/>
                      </a:ext>
                    </a:extLst>
                  </p14:cNvPr>
                  <p14:cNvContentPartPr/>
                  <p14:nvPr/>
                </p14:nvContentPartPr>
                <p14:xfrm>
                  <a:off x="10947397" y="3827990"/>
                  <a:ext cx="56160" cy="120960"/>
                </p14:xfrm>
              </p:contentPart>
            </mc:Choice>
            <mc:Fallback xmlns="">
              <p:pic>
                <p:nvPicPr>
                  <p:cNvPr id="853" name="Pennanteckning 852">
                    <a:extLst>
                      <a:ext uri="{FF2B5EF4-FFF2-40B4-BE49-F238E27FC236}">
                        <a16:creationId xmlns:a16="http://schemas.microsoft.com/office/drawing/2014/main" id="{03AD4E43-BCE9-DC0D-3C85-99D4E28E9ECB}"/>
                      </a:ext>
                    </a:extLst>
                  </p:cNvPr>
                  <p:cNvPicPr/>
                  <p:nvPr/>
                </p:nvPicPr>
                <p:blipFill>
                  <a:blip r:embed="rId591"/>
                  <a:stretch>
                    <a:fillRect/>
                  </a:stretch>
                </p:blipFill>
                <p:spPr>
                  <a:xfrm>
                    <a:off x="10932277" y="3812510"/>
                    <a:ext cx="8640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2">
                <p14:nvContentPartPr>
                  <p14:cNvPr id="855" name="Pennanteckning 854">
                    <a:extLst>
                      <a:ext uri="{FF2B5EF4-FFF2-40B4-BE49-F238E27FC236}">
                        <a16:creationId xmlns:a16="http://schemas.microsoft.com/office/drawing/2014/main" id="{3D9944B6-739A-A8F2-E5D3-77946A8F86E4}"/>
                      </a:ext>
                    </a:extLst>
                  </p14:cNvPr>
                  <p14:cNvContentPartPr/>
                  <p14:nvPr/>
                </p14:nvContentPartPr>
                <p14:xfrm>
                  <a:off x="10963597" y="3845630"/>
                  <a:ext cx="112320" cy="115560"/>
                </p14:xfrm>
              </p:contentPart>
            </mc:Choice>
            <mc:Fallback xmlns="">
              <p:pic>
                <p:nvPicPr>
                  <p:cNvPr id="855" name="Pennanteckning 854">
                    <a:extLst>
                      <a:ext uri="{FF2B5EF4-FFF2-40B4-BE49-F238E27FC236}">
                        <a16:creationId xmlns:a16="http://schemas.microsoft.com/office/drawing/2014/main" id="{3D9944B6-739A-A8F2-E5D3-77946A8F86E4}"/>
                      </a:ext>
                    </a:extLst>
                  </p:cNvPr>
                  <p:cNvPicPr/>
                  <p:nvPr/>
                </p:nvPicPr>
                <p:blipFill>
                  <a:blip r:embed="rId593"/>
                  <a:stretch>
                    <a:fillRect/>
                  </a:stretch>
                </p:blipFill>
                <p:spPr>
                  <a:xfrm>
                    <a:off x="10948477" y="3830510"/>
                    <a:ext cx="14292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4">
                <p14:nvContentPartPr>
                  <p14:cNvPr id="919" name="Pennanteckning 918">
                    <a:extLst>
                      <a:ext uri="{FF2B5EF4-FFF2-40B4-BE49-F238E27FC236}">
                        <a16:creationId xmlns:a16="http://schemas.microsoft.com/office/drawing/2014/main" id="{D14740E6-2D9C-9914-AF38-7017FB606AF2}"/>
                      </a:ext>
                    </a:extLst>
                  </p14:cNvPr>
                  <p14:cNvContentPartPr/>
                  <p14:nvPr/>
                </p14:nvContentPartPr>
                <p14:xfrm>
                  <a:off x="11212717" y="4417670"/>
                  <a:ext cx="21240" cy="11160"/>
                </p14:xfrm>
              </p:contentPart>
            </mc:Choice>
            <mc:Fallback xmlns="">
              <p:pic>
                <p:nvPicPr>
                  <p:cNvPr id="919" name="Pennanteckning 918">
                    <a:extLst>
                      <a:ext uri="{FF2B5EF4-FFF2-40B4-BE49-F238E27FC236}">
                        <a16:creationId xmlns:a16="http://schemas.microsoft.com/office/drawing/2014/main" id="{D14740E6-2D9C-9914-AF38-7017FB606AF2}"/>
                      </a:ext>
                    </a:extLst>
                  </p:cNvPr>
                  <p:cNvPicPr/>
                  <p:nvPr/>
                </p:nvPicPr>
                <p:blipFill>
                  <a:blip r:embed="rId595"/>
                  <a:stretch>
                    <a:fillRect/>
                  </a:stretch>
                </p:blipFill>
                <p:spPr>
                  <a:xfrm>
                    <a:off x="11197237" y="4402550"/>
                    <a:ext cx="5184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6">
                <p14:nvContentPartPr>
                  <p14:cNvPr id="920" name="Pennanteckning 919">
                    <a:extLst>
                      <a:ext uri="{FF2B5EF4-FFF2-40B4-BE49-F238E27FC236}">
                        <a16:creationId xmlns:a16="http://schemas.microsoft.com/office/drawing/2014/main" id="{87745C9B-AD0A-5032-9438-E18B99BF45B1}"/>
                      </a:ext>
                    </a:extLst>
                  </p14:cNvPr>
                  <p14:cNvContentPartPr/>
                  <p14:nvPr/>
                </p14:nvContentPartPr>
                <p14:xfrm>
                  <a:off x="10999957" y="4328750"/>
                  <a:ext cx="5760" cy="1080"/>
                </p14:xfrm>
              </p:contentPart>
            </mc:Choice>
            <mc:Fallback xmlns="">
              <p:pic>
                <p:nvPicPr>
                  <p:cNvPr id="920" name="Pennanteckning 919">
                    <a:extLst>
                      <a:ext uri="{FF2B5EF4-FFF2-40B4-BE49-F238E27FC236}">
                        <a16:creationId xmlns:a16="http://schemas.microsoft.com/office/drawing/2014/main" id="{87745C9B-AD0A-5032-9438-E18B99BF45B1}"/>
                      </a:ext>
                    </a:extLst>
                  </p:cNvPr>
                  <p:cNvPicPr/>
                  <p:nvPr/>
                </p:nvPicPr>
                <p:blipFill>
                  <a:blip r:embed="rId597"/>
                  <a:stretch>
                    <a:fillRect/>
                  </a:stretch>
                </p:blipFill>
                <p:spPr>
                  <a:xfrm>
                    <a:off x="10984837" y="4313630"/>
                    <a:ext cx="3636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8">
                <p14:nvContentPartPr>
                  <p14:cNvPr id="928" name="Pennanteckning 927">
                    <a:extLst>
                      <a:ext uri="{FF2B5EF4-FFF2-40B4-BE49-F238E27FC236}">
                        <a16:creationId xmlns:a16="http://schemas.microsoft.com/office/drawing/2014/main" id="{CFC142CA-0E27-0E58-1A7F-CE7C865D083A}"/>
                      </a:ext>
                    </a:extLst>
                  </p14:cNvPr>
                  <p14:cNvContentPartPr/>
                  <p14:nvPr/>
                </p14:nvContentPartPr>
                <p14:xfrm>
                  <a:off x="10962157" y="4328750"/>
                  <a:ext cx="48960" cy="38880"/>
                </p14:xfrm>
              </p:contentPart>
            </mc:Choice>
            <mc:Fallback xmlns="">
              <p:pic>
                <p:nvPicPr>
                  <p:cNvPr id="928" name="Pennanteckning 927">
                    <a:extLst>
                      <a:ext uri="{FF2B5EF4-FFF2-40B4-BE49-F238E27FC236}">
                        <a16:creationId xmlns:a16="http://schemas.microsoft.com/office/drawing/2014/main" id="{CFC142CA-0E27-0E58-1A7F-CE7C865D083A}"/>
                      </a:ext>
                    </a:extLst>
                  </p:cNvPr>
                  <p:cNvPicPr/>
                  <p:nvPr/>
                </p:nvPicPr>
                <p:blipFill>
                  <a:blip r:embed="rId599"/>
                  <a:stretch>
                    <a:fillRect/>
                  </a:stretch>
                </p:blipFill>
                <p:spPr>
                  <a:xfrm>
                    <a:off x="10946677" y="4313630"/>
                    <a:ext cx="7956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0">
                <p14:nvContentPartPr>
                  <p14:cNvPr id="929" name="Pennanteckning 928">
                    <a:extLst>
                      <a:ext uri="{FF2B5EF4-FFF2-40B4-BE49-F238E27FC236}">
                        <a16:creationId xmlns:a16="http://schemas.microsoft.com/office/drawing/2014/main" id="{85FB2CD9-DF06-8DC3-D6DE-00D289BB935A}"/>
                      </a:ext>
                    </a:extLst>
                  </p14:cNvPr>
                  <p14:cNvContentPartPr/>
                  <p14:nvPr/>
                </p14:nvContentPartPr>
                <p14:xfrm>
                  <a:off x="11178517" y="4286270"/>
                  <a:ext cx="32760" cy="25920"/>
                </p14:xfrm>
              </p:contentPart>
            </mc:Choice>
            <mc:Fallback xmlns="">
              <p:pic>
                <p:nvPicPr>
                  <p:cNvPr id="929" name="Pennanteckning 928">
                    <a:extLst>
                      <a:ext uri="{FF2B5EF4-FFF2-40B4-BE49-F238E27FC236}">
                        <a16:creationId xmlns:a16="http://schemas.microsoft.com/office/drawing/2014/main" id="{85FB2CD9-DF06-8DC3-D6DE-00D289BB935A}"/>
                      </a:ext>
                    </a:extLst>
                  </p:cNvPr>
                  <p:cNvPicPr/>
                  <p:nvPr/>
                </p:nvPicPr>
                <p:blipFill>
                  <a:blip r:embed="rId601"/>
                  <a:stretch>
                    <a:fillRect/>
                  </a:stretch>
                </p:blipFill>
                <p:spPr>
                  <a:xfrm>
                    <a:off x="11163397" y="4271150"/>
                    <a:ext cx="6336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2">
                <p14:nvContentPartPr>
                  <p14:cNvPr id="930" name="Pennanteckning 929">
                    <a:extLst>
                      <a:ext uri="{FF2B5EF4-FFF2-40B4-BE49-F238E27FC236}">
                        <a16:creationId xmlns:a16="http://schemas.microsoft.com/office/drawing/2014/main" id="{D381A945-26A7-ED58-D905-0B918698AC6E}"/>
                      </a:ext>
                    </a:extLst>
                  </p14:cNvPr>
                  <p14:cNvContentPartPr/>
                  <p14:nvPr/>
                </p14:nvContentPartPr>
                <p14:xfrm>
                  <a:off x="11416837" y="4400030"/>
                  <a:ext cx="54360" cy="19800"/>
                </p14:xfrm>
              </p:contentPart>
            </mc:Choice>
            <mc:Fallback xmlns="">
              <p:pic>
                <p:nvPicPr>
                  <p:cNvPr id="930" name="Pennanteckning 929">
                    <a:extLst>
                      <a:ext uri="{FF2B5EF4-FFF2-40B4-BE49-F238E27FC236}">
                        <a16:creationId xmlns:a16="http://schemas.microsoft.com/office/drawing/2014/main" id="{D381A945-26A7-ED58-D905-0B918698AC6E}"/>
                      </a:ext>
                    </a:extLst>
                  </p:cNvPr>
                  <p:cNvPicPr/>
                  <p:nvPr/>
                </p:nvPicPr>
                <p:blipFill>
                  <a:blip r:embed="rId603"/>
                  <a:stretch>
                    <a:fillRect/>
                  </a:stretch>
                </p:blipFill>
                <p:spPr>
                  <a:xfrm>
                    <a:off x="11401357" y="4384910"/>
                    <a:ext cx="8496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4">
                <p14:nvContentPartPr>
                  <p14:cNvPr id="931" name="Pennanteckning 930">
                    <a:extLst>
                      <a:ext uri="{FF2B5EF4-FFF2-40B4-BE49-F238E27FC236}">
                        <a16:creationId xmlns:a16="http://schemas.microsoft.com/office/drawing/2014/main" id="{E384F43F-D2A2-DA30-390C-9F69371920FA}"/>
                      </a:ext>
                    </a:extLst>
                  </p14:cNvPr>
                  <p14:cNvContentPartPr/>
                  <p14:nvPr/>
                </p14:nvContentPartPr>
                <p14:xfrm>
                  <a:off x="11210917" y="4505870"/>
                  <a:ext cx="32040" cy="24480"/>
                </p14:xfrm>
              </p:contentPart>
            </mc:Choice>
            <mc:Fallback xmlns="">
              <p:pic>
                <p:nvPicPr>
                  <p:cNvPr id="931" name="Pennanteckning 930">
                    <a:extLst>
                      <a:ext uri="{FF2B5EF4-FFF2-40B4-BE49-F238E27FC236}">
                        <a16:creationId xmlns:a16="http://schemas.microsoft.com/office/drawing/2014/main" id="{E384F43F-D2A2-DA30-390C-9F69371920FA}"/>
                      </a:ext>
                    </a:extLst>
                  </p:cNvPr>
                  <p:cNvPicPr/>
                  <p:nvPr/>
                </p:nvPicPr>
                <p:blipFill>
                  <a:blip r:embed="rId605"/>
                  <a:stretch>
                    <a:fillRect/>
                  </a:stretch>
                </p:blipFill>
                <p:spPr>
                  <a:xfrm>
                    <a:off x="11195797" y="4490750"/>
                    <a:ext cx="62640" cy="54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65" name="Grupp 964">
            <a:extLst>
              <a:ext uri="{FF2B5EF4-FFF2-40B4-BE49-F238E27FC236}">
                <a16:creationId xmlns:a16="http://schemas.microsoft.com/office/drawing/2014/main" id="{04D09694-1AEA-3A51-C2D4-3FA8DA04E2F9}"/>
              </a:ext>
            </a:extLst>
          </p:cNvPr>
          <p:cNvGrpSpPr/>
          <p:nvPr/>
        </p:nvGrpSpPr>
        <p:grpSpPr>
          <a:xfrm>
            <a:off x="10234634" y="5247409"/>
            <a:ext cx="861480" cy="863280"/>
            <a:chOff x="10277077" y="5141270"/>
            <a:chExt cx="861480" cy="86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933" name="Pennanteckning 932">
                  <a:extLst>
                    <a:ext uri="{FF2B5EF4-FFF2-40B4-BE49-F238E27FC236}">
                      <a16:creationId xmlns:a16="http://schemas.microsoft.com/office/drawing/2014/main" id="{25525BC6-17B7-E35C-4576-2D6EC5189DE5}"/>
                    </a:ext>
                  </a:extLst>
                </p14:cNvPr>
                <p14:cNvContentPartPr/>
                <p14:nvPr/>
              </p14:nvContentPartPr>
              <p14:xfrm>
                <a:off x="10437997" y="5141270"/>
                <a:ext cx="108720" cy="104760"/>
              </p14:xfrm>
            </p:contentPart>
          </mc:Choice>
          <mc:Fallback xmlns="">
            <p:pic>
              <p:nvPicPr>
                <p:cNvPr id="933" name="Pennanteckning 932">
                  <a:extLst>
                    <a:ext uri="{FF2B5EF4-FFF2-40B4-BE49-F238E27FC236}">
                      <a16:creationId xmlns:a16="http://schemas.microsoft.com/office/drawing/2014/main" id="{25525BC6-17B7-E35C-4576-2D6EC5189DE5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422877" y="5126150"/>
                  <a:ext cx="138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934" name="Pennanteckning 933">
                  <a:extLst>
                    <a:ext uri="{FF2B5EF4-FFF2-40B4-BE49-F238E27FC236}">
                      <a16:creationId xmlns:a16="http://schemas.microsoft.com/office/drawing/2014/main" id="{C50DA614-04E6-C748-B67B-C586B9F5B3AD}"/>
                    </a:ext>
                  </a:extLst>
                </p14:cNvPr>
                <p14:cNvContentPartPr/>
                <p14:nvPr/>
              </p14:nvContentPartPr>
              <p14:xfrm>
                <a:off x="10277077" y="5213990"/>
                <a:ext cx="124920" cy="98640"/>
              </p14:xfrm>
            </p:contentPart>
          </mc:Choice>
          <mc:Fallback xmlns="">
            <p:pic>
              <p:nvPicPr>
                <p:cNvPr id="934" name="Pennanteckning 933">
                  <a:extLst>
                    <a:ext uri="{FF2B5EF4-FFF2-40B4-BE49-F238E27FC236}">
                      <a16:creationId xmlns:a16="http://schemas.microsoft.com/office/drawing/2014/main" id="{C50DA614-04E6-C748-B67B-C586B9F5B3AD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261957" y="5198870"/>
                  <a:ext cx="155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935" name="Pennanteckning 934">
                  <a:extLst>
                    <a:ext uri="{FF2B5EF4-FFF2-40B4-BE49-F238E27FC236}">
                      <a16:creationId xmlns:a16="http://schemas.microsoft.com/office/drawing/2014/main" id="{E63D9A04-55F4-5731-7C13-44A8AE922F4C}"/>
                    </a:ext>
                  </a:extLst>
                </p14:cNvPr>
                <p14:cNvContentPartPr/>
                <p14:nvPr/>
              </p14:nvContentPartPr>
              <p14:xfrm>
                <a:off x="10416757" y="5337830"/>
                <a:ext cx="129240" cy="110880"/>
              </p14:xfrm>
            </p:contentPart>
          </mc:Choice>
          <mc:Fallback xmlns="">
            <p:pic>
              <p:nvPicPr>
                <p:cNvPr id="935" name="Pennanteckning 934">
                  <a:extLst>
                    <a:ext uri="{FF2B5EF4-FFF2-40B4-BE49-F238E27FC236}">
                      <a16:creationId xmlns:a16="http://schemas.microsoft.com/office/drawing/2014/main" id="{E63D9A04-55F4-5731-7C13-44A8AE922F4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401277" y="5322350"/>
                  <a:ext cx="159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936" name="Pennanteckning 935">
                  <a:extLst>
                    <a:ext uri="{FF2B5EF4-FFF2-40B4-BE49-F238E27FC236}">
                      <a16:creationId xmlns:a16="http://schemas.microsoft.com/office/drawing/2014/main" id="{C9736CB4-04F8-824E-1C74-DED03182E003}"/>
                    </a:ext>
                  </a:extLst>
                </p14:cNvPr>
                <p14:cNvContentPartPr/>
                <p14:nvPr/>
              </p14:nvContentPartPr>
              <p14:xfrm>
                <a:off x="10627357" y="5307590"/>
                <a:ext cx="153360" cy="98640"/>
              </p14:xfrm>
            </p:contentPart>
          </mc:Choice>
          <mc:Fallback xmlns="">
            <p:pic>
              <p:nvPicPr>
                <p:cNvPr id="936" name="Pennanteckning 935">
                  <a:extLst>
                    <a:ext uri="{FF2B5EF4-FFF2-40B4-BE49-F238E27FC236}">
                      <a16:creationId xmlns:a16="http://schemas.microsoft.com/office/drawing/2014/main" id="{C9736CB4-04F8-824E-1C74-DED03182E003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612237" y="5292110"/>
                  <a:ext cx="183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938" name="Pennanteckning 937">
                  <a:extLst>
                    <a:ext uri="{FF2B5EF4-FFF2-40B4-BE49-F238E27FC236}">
                      <a16:creationId xmlns:a16="http://schemas.microsoft.com/office/drawing/2014/main" id="{57F10B1D-40C4-719C-7E05-82B482CC2344}"/>
                    </a:ext>
                  </a:extLst>
                </p14:cNvPr>
                <p14:cNvContentPartPr/>
                <p14:nvPr/>
              </p14:nvContentPartPr>
              <p14:xfrm>
                <a:off x="10749397" y="5438270"/>
                <a:ext cx="129600" cy="86760"/>
              </p14:xfrm>
            </p:contentPart>
          </mc:Choice>
          <mc:Fallback xmlns="">
            <p:pic>
              <p:nvPicPr>
                <p:cNvPr id="938" name="Pennanteckning 937">
                  <a:extLst>
                    <a:ext uri="{FF2B5EF4-FFF2-40B4-BE49-F238E27FC236}">
                      <a16:creationId xmlns:a16="http://schemas.microsoft.com/office/drawing/2014/main" id="{57F10B1D-40C4-719C-7E05-82B482CC234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734277" y="5422790"/>
                  <a:ext cx="159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939" name="Pennanteckning 938">
                  <a:extLst>
                    <a:ext uri="{FF2B5EF4-FFF2-40B4-BE49-F238E27FC236}">
                      <a16:creationId xmlns:a16="http://schemas.microsoft.com/office/drawing/2014/main" id="{6B59ED9E-59AD-1D13-3CAB-D08BBBF33309}"/>
                    </a:ext>
                  </a:extLst>
                </p14:cNvPr>
                <p14:cNvContentPartPr/>
                <p14:nvPr/>
              </p14:nvContentPartPr>
              <p14:xfrm>
                <a:off x="10586317" y="5503790"/>
                <a:ext cx="41400" cy="53280"/>
              </p14:xfrm>
            </p:contentPart>
          </mc:Choice>
          <mc:Fallback xmlns="">
            <p:pic>
              <p:nvPicPr>
                <p:cNvPr id="939" name="Pennanteckning 938">
                  <a:extLst>
                    <a:ext uri="{FF2B5EF4-FFF2-40B4-BE49-F238E27FC236}">
                      <a16:creationId xmlns:a16="http://schemas.microsoft.com/office/drawing/2014/main" id="{6B59ED9E-59AD-1D13-3CAB-D08BBBF33309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571197" y="5488670"/>
                  <a:ext cx="72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940" name="Pennanteckning 939">
                  <a:extLst>
                    <a:ext uri="{FF2B5EF4-FFF2-40B4-BE49-F238E27FC236}">
                      <a16:creationId xmlns:a16="http://schemas.microsoft.com/office/drawing/2014/main" id="{8432B675-9870-C478-7A69-AB9FE3E54661}"/>
                    </a:ext>
                  </a:extLst>
                </p14:cNvPr>
                <p14:cNvContentPartPr/>
                <p14:nvPr/>
              </p14:nvContentPartPr>
              <p14:xfrm>
                <a:off x="10574077" y="5507750"/>
                <a:ext cx="127080" cy="73080"/>
              </p14:xfrm>
            </p:contentPart>
          </mc:Choice>
          <mc:Fallback xmlns="">
            <p:pic>
              <p:nvPicPr>
                <p:cNvPr id="940" name="Pennanteckning 939">
                  <a:extLst>
                    <a:ext uri="{FF2B5EF4-FFF2-40B4-BE49-F238E27FC236}">
                      <a16:creationId xmlns:a16="http://schemas.microsoft.com/office/drawing/2014/main" id="{8432B675-9870-C478-7A69-AB9FE3E5466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0558957" y="5492630"/>
                  <a:ext cx="157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942" name="Pennanteckning 941">
                  <a:extLst>
                    <a:ext uri="{FF2B5EF4-FFF2-40B4-BE49-F238E27FC236}">
                      <a16:creationId xmlns:a16="http://schemas.microsoft.com/office/drawing/2014/main" id="{148401C9-100E-BDF1-A535-024CAA235708}"/>
                    </a:ext>
                  </a:extLst>
                </p14:cNvPr>
                <p14:cNvContentPartPr/>
                <p14:nvPr/>
              </p14:nvContentPartPr>
              <p14:xfrm>
                <a:off x="10400197" y="5403350"/>
                <a:ext cx="103320" cy="81720"/>
              </p14:xfrm>
            </p:contentPart>
          </mc:Choice>
          <mc:Fallback xmlns="">
            <p:pic>
              <p:nvPicPr>
                <p:cNvPr id="942" name="Pennanteckning 941">
                  <a:extLst>
                    <a:ext uri="{FF2B5EF4-FFF2-40B4-BE49-F238E27FC236}">
                      <a16:creationId xmlns:a16="http://schemas.microsoft.com/office/drawing/2014/main" id="{148401C9-100E-BDF1-A535-024CAA235708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0384717" y="5388230"/>
                  <a:ext cx="133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944" name="Pennanteckning 943">
                  <a:extLst>
                    <a:ext uri="{FF2B5EF4-FFF2-40B4-BE49-F238E27FC236}">
                      <a16:creationId xmlns:a16="http://schemas.microsoft.com/office/drawing/2014/main" id="{E95BFA13-A6AC-7ADB-434A-DEAD1B29EA37}"/>
                    </a:ext>
                  </a:extLst>
                </p14:cNvPr>
                <p14:cNvContentPartPr/>
                <p14:nvPr/>
              </p14:nvContentPartPr>
              <p14:xfrm>
                <a:off x="10279597" y="5620430"/>
                <a:ext cx="84600" cy="86400"/>
              </p14:xfrm>
            </p:contentPart>
          </mc:Choice>
          <mc:Fallback xmlns="">
            <p:pic>
              <p:nvPicPr>
                <p:cNvPr id="944" name="Pennanteckning 943">
                  <a:extLst>
                    <a:ext uri="{FF2B5EF4-FFF2-40B4-BE49-F238E27FC236}">
                      <a16:creationId xmlns:a16="http://schemas.microsoft.com/office/drawing/2014/main" id="{E95BFA13-A6AC-7ADB-434A-DEAD1B29EA37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0264117" y="5604950"/>
                  <a:ext cx="11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945" name="Pennanteckning 944">
                  <a:extLst>
                    <a:ext uri="{FF2B5EF4-FFF2-40B4-BE49-F238E27FC236}">
                      <a16:creationId xmlns:a16="http://schemas.microsoft.com/office/drawing/2014/main" id="{88C35C63-A115-5086-BF66-6B6C99273649}"/>
                    </a:ext>
                  </a:extLst>
                </p14:cNvPr>
                <p14:cNvContentPartPr/>
                <p14:nvPr/>
              </p14:nvContentPartPr>
              <p14:xfrm>
                <a:off x="10500637" y="5679470"/>
                <a:ext cx="62280" cy="105480"/>
              </p14:xfrm>
            </p:contentPart>
          </mc:Choice>
          <mc:Fallback xmlns="">
            <p:pic>
              <p:nvPicPr>
                <p:cNvPr id="945" name="Pennanteckning 944">
                  <a:extLst>
                    <a:ext uri="{FF2B5EF4-FFF2-40B4-BE49-F238E27FC236}">
                      <a16:creationId xmlns:a16="http://schemas.microsoft.com/office/drawing/2014/main" id="{88C35C63-A115-5086-BF66-6B6C99273649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0485517" y="5663990"/>
                  <a:ext cx="92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946" name="Pennanteckning 945">
                  <a:extLst>
                    <a:ext uri="{FF2B5EF4-FFF2-40B4-BE49-F238E27FC236}">
                      <a16:creationId xmlns:a16="http://schemas.microsoft.com/office/drawing/2014/main" id="{C73D3C84-D18A-78F8-F2BF-EE55D0F42F84}"/>
                    </a:ext>
                  </a:extLst>
                </p14:cNvPr>
                <p14:cNvContentPartPr/>
                <p14:nvPr/>
              </p14:nvContentPartPr>
              <p14:xfrm>
                <a:off x="10508917" y="5694950"/>
                <a:ext cx="69120" cy="89280"/>
              </p14:xfrm>
            </p:contentPart>
          </mc:Choice>
          <mc:Fallback xmlns="">
            <p:pic>
              <p:nvPicPr>
                <p:cNvPr id="946" name="Pennanteckning 945">
                  <a:extLst>
                    <a:ext uri="{FF2B5EF4-FFF2-40B4-BE49-F238E27FC236}">
                      <a16:creationId xmlns:a16="http://schemas.microsoft.com/office/drawing/2014/main" id="{C73D3C84-D18A-78F8-F2BF-EE55D0F42F84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0493797" y="5679470"/>
                  <a:ext cx="99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947" name="Pennanteckning 946">
                  <a:extLst>
                    <a:ext uri="{FF2B5EF4-FFF2-40B4-BE49-F238E27FC236}">
                      <a16:creationId xmlns:a16="http://schemas.microsoft.com/office/drawing/2014/main" id="{D7BB9061-528C-B80B-11FC-F8D482D2B443}"/>
                    </a:ext>
                  </a:extLst>
                </p14:cNvPr>
                <p14:cNvContentPartPr/>
                <p14:nvPr/>
              </p14:nvContentPartPr>
              <p14:xfrm>
                <a:off x="10355197" y="5908070"/>
                <a:ext cx="67680" cy="90720"/>
              </p14:xfrm>
            </p:contentPart>
          </mc:Choice>
          <mc:Fallback xmlns="">
            <p:pic>
              <p:nvPicPr>
                <p:cNvPr id="947" name="Pennanteckning 946">
                  <a:extLst>
                    <a:ext uri="{FF2B5EF4-FFF2-40B4-BE49-F238E27FC236}">
                      <a16:creationId xmlns:a16="http://schemas.microsoft.com/office/drawing/2014/main" id="{D7BB9061-528C-B80B-11FC-F8D482D2B443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0340077" y="5892950"/>
                  <a:ext cx="98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948" name="Pennanteckning 947">
                  <a:extLst>
                    <a:ext uri="{FF2B5EF4-FFF2-40B4-BE49-F238E27FC236}">
                      <a16:creationId xmlns:a16="http://schemas.microsoft.com/office/drawing/2014/main" id="{5FEA012B-9FE3-3584-EC3E-AFABA5CF8E07}"/>
                    </a:ext>
                  </a:extLst>
                </p14:cNvPr>
                <p14:cNvContentPartPr/>
                <p14:nvPr/>
              </p14:nvContentPartPr>
              <p14:xfrm>
                <a:off x="10359877" y="5906630"/>
                <a:ext cx="117720" cy="70560"/>
              </p14:xfrm>
            </p:contentPart>
          </mc:Choice>
          <mc:Fallback xmlns="">
            <p:pic>
              <p:nvPicPr>
                <p:cNvPr id="948" name="Pennanteckning 947">
                  <a:extLst>
                    <a:ext uri="{FF2B5EF4-FFF2-40B4-BE49-F238E27FC236}">
                      <a16:creationId xmlns:a16="http://schemas.microsoft.com/office/drawing/2014/main" id="{5FEA012B-9FE3-3584-EC3E-AFABA5CF8E07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344757" y="5891510"/>
                  <a:ext cx="148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949" name="Pennanteckning 948">
                  <a:extLst>
                    <a:ext uri="{FF2B5EF4-FFF2-40B4-BE49-F238E27FC236}">
                      <a16:creationId xmlns:a16="http://schemas.microsoft.com/office/drawing/2014/main" id="{F6C3B205-7C51-4223-1886-6A91ABC88156}"/>
                    </a:ext>
                  </a:extLst>
                </p14:cNvPr>
                <p14:cNvContentPartPr/>
                <p14:nvPr/>
              </p14:nvContentPartPr>
              <p14:xfrm>
                <a:off x="10533757" y="5895110"/>
                <a:ext cx="85320" cy="101520"/>
              </p14:xfrm>
            </p:contentPart>
          </mc:Choice>
          <mc:Fallback xmlns="">
            <p:pic>
              <p:nvPicPr>
                <p:cNvPr id="949" name="Pennanteckning 948">
                  <a:extLst>
                    <a:ext uri="{FF2B5EF4-FFF2-40B4-BE49-F238E27FC236}">
                      <a16:creationId xmlns:a16="http://schemas.microsoft.com/office/drawing/2014/main" id="{F6C3B205-7C51-4223-1886-6A91ABC88156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0518637" y="5879630"/>
                  <a:ext cx="115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950" name="Pennanteckning 949">
                  <a:extLst>
                    <a:ext uri="{FF2B5EF4-FFF2-40B4-BE49-F238E27FC236}">
                      <a16:creationId xmlns:a16="http://schemas.microsoft.com/office/drawing/2014/main" id="{3DD13E1B-CB5A-C3CA-3941-06511B95DE55}"/>
                    </a:ext>
                  </a:extLst>
                </p14:cNvPr>
                <p14:cNvContentPartPr/>
                <p14:nvPr/>
              </p14:nvContentPartPr>
              <p14:xfrm>
                <a:off x="10533757" y="5910590"/>
                <a:ext cx="97560" cy="93960"/>
              </p14:xfrm>
            </p:contentPart>
          </mc:Choice>
          <mc:Fallback xmlns="">
            <p:pic>
              <p:nvPicPr>
                <p:cNvPr id="950" name="Pennanteckning 949">
                  <a:extLst>
                    <a:ext uri="{FF2B5EF4-FFF2-40B4-BE49-F238E27FC236}">
                      <a16:creationId xmlns:a16="http://schemas.microsoft.com/office/drawing/2014/main" id="{3DD13E1B-CB5A-C3CA-3941-06511B95DE55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518637" y="5895110"/>
                  <a:ext cx="128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953" name="Pennanteckning 952">
                  <a:extLst>
                    <a:ext uri="{FF2B5EF4-FFF2-40B4-BE49-F238E27FC236}">
                      <a16:creationId xmlns:a16="http://schemas.microsoft.com/office/drawing/2014/main" id="{C1510DB0-9211-874E-BA43-03E8531C65D7}"/>
                    </a:ext>
                  </a:extLst>
                </p14:cNvPr>
                <p14:cNvContentPartPr/>
                <p14:nvPr/>
              </p14:nvContentPartPr>
              <p14:xfrm>
                <a:off x="10684597" y="5713310"/>
                <a:ext cx="68400" cy="89280"/>
              </p14:xfrm>
            </p:contentPart>
          </mc:Choice>
          <mc:Fallback xmlns="">
            <p:pic>
              <p:nvPicPr>
                <p:cNvPr id="953" name="Pennanteckning 952">
                  <a:extLst>
                    <a:ext uri="{FF2B5EF4-FFF2-40B4-BE49-F238E27FC236}">
                      <a16:creationId xmlns:a16="http://schemas.microsoft.com/office/drawing/2014/main" id="{C1510DB0-9211-874E-BA43-03E8531C65D7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0669477" y="5698190"/>
                  <a:ext cx="99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954" name="Pennanteckning 953">
                  <a:extLst>
                    <a:ext uri="{FF2B5EF4-FFF2-40B4-BE49-F238E27FC236}">
                      <a16:creationId xmlns:a16="http://schemas.microsoft.com/office/drawing/2014/main" id="{FEF7EF35-8941-41CD-0515-E61C167732D7}"/>
                    </a:ext>
                  </a:extLst>
                </p14:cNvPr>
                <p14:cNvContentPartPr/>
                <p14:nvPr/>
              </p14:nvContentPartPr>
              <p14:xfrm>
                <a:off x="10685317" y="5748950"/>
                <a:ext cx="77040" cy="65160"/>
              </p14:xfrm>
            </p:contentPart>
          </mc:Choice>
          <mc:Fallback xmlns="">
            <p:pic>
              <p:nvPicPr>
                <p:cNvPr id="954" name="Pennanteckning 953">
                  <a:extLst>
                    <a:ext uri="{FF2B5EF4-FFF2-40B4-BE49-F238E27FC236}">
                      <a16:creationId xmlns:a16="http://schemas.microsoft.com/office/drawing/2014/main" id="{FEF7EF35-8941-41CD-0515-E61C167732D7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670197" y="5733830"/>
                  <a:ext cx="107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956" name="Pennanteckning 955">
                  <a:extLst>
                    <a:ext uri="{FF2B5EF4-FFF2-40B4-BE49-F238E27FC236}">
                      <a16:creationId xmlns:a16="http://schemas.microsoft.com/office/drawing/2014/main" id="{CD97864F-DCE4-9AC5-E929-D02BC7C4FF2F}"/>
                    </a:ext>
                  </a:extLst>
                </p14:cNvPr>
                <p14:cNvContentPartPr/>
                <p14:nvPr/>
              </p14:nvContentPartPr>
              <p14:xfrm>
                <a:off x="11003917" y="5594150"/>
                <a:ext cx="58320" cy="65160"/>
              </p14:xfrm>
            </p:contentPart>
          </mc:Choice>
          <mc:Fallback xmlns="">
            <p:pic>
              <p:nvPicPr>
                <p:cNvPr id="956" name="Pennanteckning 955">
                  <a:extLst>
                    <a:ext uri="{FF2B5EF4-FFF2-40B4-BE49-F238E27FC236}">
                      <a16:creationId xmlns:a16="http://schemas.microsoft.com/office/drawing/2014/main" id="{CD97864F-DCE4-9AC5-E929-D02BC7C4FF2F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988437" y="5579030"/>
                  <a:ext cx="88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957" name="Pennanteckning 956">
                  <a:extLst>
                    <a:ext uri="{FF2B5EF4-FFF2-40B4-BE49-F238E27FC236}">
                      <a16:creationId xmlns:a16="http://schemas.microsoft.com/office/drawing/2014/main" id="{97F558C2-F21A-6BC2-A767-ECA5E7F82428}"/>
                    </a:ext>
                  </a:extLst>
                </p14:cNvPr>
                <p14:cNvContentPartPr/>
                <p14:nvPr/>
              </p14:nvContentPartPr>
              <p14:xfrm>
                <a:off x="10852357" y="5698550"/>
                <a:ext cx="48960" cy="82440"/>
              </p14:xfrm>
            </p:contentPart>
          </mc:Choice>
          <mc:Fallback xmlns="">
            <p:pic>
              <p:nvPicPr>
                <p:cNvPr id="957" name="Pennanteckning 956">
                  <a:extLst>
                    <a:ext uri="{FF2B5EF4-FFF2-40B4-BE49-F238E27FC236}">
                      <a16:creationId xmlns:a16="http://schemas.microsoft.com/office/drawing/2014/main" id="{97F558C2-F21A-6BC2-A767-ECA5E7F82428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0837237" y="5683430"/>
                  <a:ext cx="79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958" name="Pennanteckning 957">
                  <a:extLst>
                    <a:ext uri="{FF2B5EF4-FFF2-40B4-BE49-F238E27FC236}">
                      <a16:creationId xmlns:a16="http://schemas.microsoft.com/office/drawing/2014/main" id="{D97DBDB0-01FB-5E5C-F7DD-B4A5CA6DAB86}"/>
                    </a:ext>
                  </a:extLst>
                </p14:cNvPr>
                <p14:cNvContentPartPr/>
                <p14:nvPr/>
              </p14:nvContentPartPr>
              <p14:xfrm>
                <a:off x="10900957" y="5928950"/>
                <a:ext cx="59760" cy="52920"/>
              </p14:xfrm>
            </p:contentPart>
          </mc:Choice>
          <mc:Fallback xmlns="">
            <p:pic>
              <p:nvPicPr>
                <p:cNvPr id="958" name="Pennanteckning 957">
                  <a:extLst>
                    <a:ext uri="{FF2B5EF4-FFF2-40B4-BE49-F238E27FC236}">
                      <a16:creationId xmlns:a16="http://schemas.microsoft.com/office/drawing/2014/main" id="{D97DBDB0-01FB-5E5C-F7DD-B4A5CA6DAB86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0885837" y="5913830"/>
                  <a:ext cx="90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959" name="Pennanteckning 958">
                  <a:extLst>
                    <a:ext uri="{FF2B5EF4-FFF2-40B4-BE49-F238E27FC236}">
                      <a16:creationId xmlns:a16="http://schemas.microsoft.com/office/drawing/2014/main" id="{3613AD99-3BB1-1702-2F1C-C2A29AA34207}"/>
                    </a:ext>
                  </a:extLst>
                </p14:cNvPr>
                <p14:cNvContentPartPr/>
                <p14:nvPr/>
              </p14:nvContentPartPr>
              <p14:xfrm>
                <a:off x="11064037" y="5821670"/>
                <a:ext cx="74520" cy="68400"/>
              </p14:xfrm>
            </p:contentPart>
          </mc:Choice>
          <mc:Fallback xmlns="">
            <p:pic>
              <p:nvPicPr>
                <p:cNvPr id="959" name="Pennanteckning 958">
                  <a:extLst>
                    <a:ext uri="{FF2B5EF4-FFF2-40B4-BE49-F238E27FC236}">
                      <a16:creationId xmlns:a16="http://schemas.microsoft.com/office/drawing/2014/main" id="{3613AD99-3BB1-1702-2F1C-C2A29AA34207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1048917" y="5806190"/>
                  <a:ext cx="1051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960" name="Pennanteckning 959">
                  <a:extLst>
                    <a:ext uri="{FF2B5EF4-FFF2-40B4-BE49-F238E27FC236}">
                      <a16:creationId xmlns:a16="http://schemas.microsoft.com/office/drawing/2014/main" id="{73D59834-6472-DB0B-7E19-BDDEF1D82402}"/>
                    </a:ext>
                  </a:extLst>
                </p14:cNvPr>
                <p14:cNvContentPartPr/>
                <p14:nvPr/>
              </p14:nvContentPartPr>
              <p14:xfrm>
                <a:off x="10999237" y="5435750"/>
                <a:ext cx="86040" cy="61560"/>
              </p14:xfrm>
            </p:contentPart>
          </mc:Choice>
          <mc:Fallback xmlns="">
            <p:pic>
              <p:nvPicPr>
                <p:cNvPr id="960" name="Pennanteckning 959">
                  <a:extLst>
                    <a:ext uri="{FF2B5EF4-FFF2-40B4-BE49-F238E27FC236}">
                      <a16:creationId xmlns:a16="http://schemas.microsoft.com/office/drawing/2014/main" id="{73D59834-6472-DB0B-7E19-BDDEF1D82402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0984117" y="5420630"/>
                  <a:ext cx="116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962" name="Pennanteckning 961">
                  <a:extLst>
                    <a:ext uri="{FF2B5EF4-FFF2-40B4-BE49-F238E27FC236}">
                      <a16:creationId xmlns:a16="http://schemas.microsoft.com/office/drawing/2014/main" id="{8945F4CF-8B70-6F33-A403-A7603E952999}"/>
                    </a:ext>
                  </a:extLst>
                </p14:cNvPr>
                <p14:cNvContentPartPr/>
                <p14:nvPr/>
              </p14:nvContentPartPr>
              <p14:xfrm>
                <a:off x="10693237" y="5703230"/>
                <a:ext cx="46800" cy="74520"/>
              </p14:xfrm>
            </p:contentPart>
          </mc:Choice>
          <mc:Fallback xmlns="">
            <p:pic>
              <p:nvPicPr>
                <p:cNvPr id="962" name="Pennanteckning 961">
                  <a:extLst>
                    <a:ext uri="{FF2B5EF4-FFF2-40B4-BE49-F238E27FC236}">
                      <a16:creationId xmlns:a16="http://schemas.microsoft.com/office/drawing/2014/main" id="{8945F4CF-8B70-6F33-A403-A7603E952999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0677757" y="5688110"/>
                  <a:ext cx="77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964" name="Pennanteckning 963">
                  <a:extLst>
                    <a:ext uri="{FF2B5EF4-FFF2-40B4-BE49-F238E27FC236}">
                      <a16:creationId xmlns:a16="http://schemas.microsoft.com/office/drawing/2014/main" id="{A41FB28A-19A1-15A7-D2C8-B6F86DFCAEAD}"/>
                    </a:ext>
                  </a:extLst>
                </p14:cNvPr>
                <p14:cNvContentPartPr/>
                <p14:nvPr/>
              </p14:nvContentPartPr>
              <p14:xfrm>
                <a:off x="10697917" y="5782070"/>
                <a:ext cx="35280" cy="61560"/>
              </p14:xfrm>
            </p:contentPart>
          </mc:Choice>
          <mc:Fallback xmlns="">
            <p:pic>
              <p:nvPicPr>
                <p:cNvPr id="964" name="Pennanteckning 963">
                  <a:extLst>
                    <a:ext uri="{FF2B5EF4-FFF2-40B4-BE49-F238E27FC236}">
                      <a16:creationId xmlns:a16="http://schemas.microsoft.com/office/drawing/2014/main" id="{A41FB28A-19A1-15A7-D2C8-B6F86DFCAEAD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0682437" y="5766950"/>
                  <a:ext cx="6552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3" name="Grupp 902">
            <a:extLst>
              <a:ext uri="{FF2B5EF4-FFF2-40B4-BE49-F238E27FC236}">
                <a16:creationId xmlns:a16="http://schemas.microsoft.com/office/drawing/2014/main" id="{2B4316D8-18DC-A40A-3844-CDF17BAC3C35}"/>
              </a:ext>
            </a:extLst>
          </p:cNvPr>
          <p:cNvGrpSpPr/>
          <p:nvPr/>
        </p:nvGrpSpPr>
        <p:grpSpPr>
          <a:xfrm>
            <a:off x="8512357" y="5640590"/>
            <a:ext cx="1184400" cy="137520"/>
            <a:chOff x="8512357" y="5640590"/>
            <a:chExt cx="1184400" cy="1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966" name="Pennanteckning 965">
                  <a:extLst>
                    <a:ext uri="{FF2B5EF4-FFF2-40B4-BE49-F238E27FC236}">
                      <a16:creationId xmlns:a16="http://schemas.microsoft.com/office/drawing/2014/main" id="{89373241-9A5F-5511-6E77-8B2D897780E2}"/>
                    </a:ext>
                  </a:extLst>
                </p14:cNvPr>
                <p14:cNvContentPartPr/>
                <p14:nvPr/>
              </p14:nvContentPartPr>
              <p14:xfrm>
                <a:off x="8512357" y="5668670"/>
                <a:ext cx="168120" cy="11160"/>
              </p14:xfrm>
            </p:contentPart>
          </mc:Choice>
          <mc:Fallback>
            <p:pic>
              <p:nvPicPr>
                <p:cNvPr id="966" name="Pennanteckning 965">
                  <a:extLst>
                    <a:ext uri="{FF2B5EF4-FFF2-40B4-BE49-F238E27FC236}">
                      <a16:creationId xmlns:a16="http://schemas.microsoft.com/office/drawing/2014/main" id="{89373241-9A5F-5511-6E77-8B2D897780E2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8496877" y="5653190"/>
                  <a:ext cx="198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967" name="Pennanteckning 966">
                  <a:extLst>
                    <a:ext uri="{FF2B5EF4-FFF2-40B4-BE49-F238E27FC236}">
                      <a16:creationId xmlns:a16="http://schemas.microsoft.com/office/drawing/2014/main" id="{E162DDC1-98BD-2FB8-1051-1BB5969E1355}"/>
                    </a:ext>
                  </a:extLst>
                </p14:cNvPr>
                <p14:cNvContentPartPr/>
                <p14:nvPr/>
              </p14:nvContentPartPr>
              <p14:xfrm>
                <a:off x="8678677" y="5640590"/>
                <a:ext cx="68400" cy="79920"/>
              </p14:xfrm>
            </p:contentPart>
          </mc:Choice>
          <mc:Fallback>
            <p:pic>
              <p:nvPicPr>
                <p:cNvPr id="967" name="Pennanteckning 966">
                  <a:extLst>
                    <a:ext uri="{FF2B5EF4-FFF2-40B4-BE49-F238E27FC236}">
                      <a16:creationId xmlns:a16="http://schemas.microsoft.com/office/drawing/2014/main" id="{E162DDC1-98BD-2FB8-1051-1BB5969E1355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8663197" y="5625110"/>
                  <a:ext cx="99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968" name="Pennanteckning 967">
                  <a:extLst>
                    <a:ext uri="{FF2B5EF4-FFF2-40B4-BE49-F238E27FC236}">
                      <a16:creationId xmlns:a16="http://schemas.microsoft.com/office/drawing/2014/main" id="{9FDC9196-8B9E-5A56-9346-ABCE87CCB96C}"/>
                    </a:ext>
                  </a:extLst>
                </p14:cNvPr>
                <p14:cNvContentPartPr/>
                <p14:nvPr/>
              </p14:nvContentPartPr>
              <p14:xfrm>
                <a:off x="8936077" y="5765870"/>
                <a:ext cx="5040" cy="5760"/>
              </p14:xfrm>
            </p:contentPart>
          </mc:Choice>
          <mc:Fallback>
            <p:pic>
              <p:nvPicPr>
                <p:cNvPr id="968" name="Pennanteckning 967">
                  <a:extLst>
                    <a:ext uri="{FF2B5EF4-FFF2-40B4-BE49-F238E27FC236}">
                      <a16:creationId xmlns:a16="http://schemas.microsoft.com/office/drawing/2014/main" id="{9FDC9196-8B9E-5A56-9346-ABCE87CCB96C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8920597" y="5750390"/>
                  <a:ext cx="35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969" name="Pennanteckning 968">
                  <a:extLst>
                    <a:ext uri="{FF2B5EF4-FFF2-40B4-BE49-F238E27FC236}">
                      <a16:creationId xmlns:a16="http://schemas.microsoft.com/office/drawing/2014/main" id="{9E6CE306-C182-5486-7CE1-023DFAF32A3C}"/>
                    </a:ext>
                  </a:extLst>
                </p14:cNvPr>
                <p14:cNvContentPartPr/>
                <p14:nvPr/>
              </p14:nvContentPartPr>
              <p14:xfrm>
                <a:off x="9027877" y="5768390"/>
                <a:ext cx="205200" cy="9720"/>
              </p14:xfrm>
            </p:contentPart>
          </mc:Choice>
          <mc:Fallback>
            <p:pic>
              <p:nvPicPr>
                <p:cNvPr id="969" name="Pennanteckning 968">
                  <a:extLst>
                    <a:ext uri="{FF2B5EF4-FFF2-40B4-BE49-F238E27FC236}">
                      <a16:creationId xmlns:a16="http://schemas.microsoft.com/office/drawing/2014/main" id="{9E6CE306-C182-5486-7CE1-023DFAF32A3C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9012397" y="5752910"/>
                  <a:ext cx="235800" cy="40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3" name="Grupp 1082">
              <a:extLst>
                <a:ext uri="{FF2B5EF4-FFF2-40B4-BE49-F238E27FC236}">
                  <a16:creationId xmlns:a16="http://schemas.microsoft.com/office/drawing/2014/main" id="{07E5D37B-F269-A2A3-6805-084B55808C17}"/>
                </a:ext>
              </a:extLst>
            </p:cNvPr>
            <p:cNvGrpSpPr/>
            <p:nvPr/>
          </p:nvGrpSpPr>
          <p:grpSpPr>
            <a:xfrm>
              <a:off x="9433957" y="5681630"/>
              <a:ext cx="262800" cy="85320"/>
              <a:chOff x="9433957" y="5681630"/>
              <a:chExt cx="262800" cy="8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2">
                <p14:nvContentPartPr>
                  <p14:cNvPr id="1075" name="Pennanteckning 1074">
                    <a:extLst>
                      <a:ext uri="{FF2B5EF4-FFF2-40B4-BE49-F238E27FC236}">
                        <a16:creationId xmlns:a16="http://schemas.microsoft.com/office/drawing/2014/main" id="{FD95DDEC-376F-AA83-695D-0A695AC15630}"/>
                      </a:ext>
                    </a:extLst>
                  </p14:cNvPr>
                  <p14:cNvContentPartPr/>
                  <p14:nvPr/>
                </p14:nvContentPartPr>
                <p14:xfrm>
                  <a:off x="9433957" y="5695670"/>
                  <a:ext cx="207360" cy="11880"/>
                </p14:xfrm>
              </p:contentPart>
            </mc:Choice>
            <mc:Fallback xmlns="">
              <p:pic>
                <p:nvPicPr>
                  <p:cNvPr id="1075" name="Pennanteckning 1074">
                    <a:extLst>
                      <a:ext uri="{FF2B5EF4-FFF2-40B4-BE49-F238E27FC236}">
                        <a16:creationId xmlns:a16="http://schemas.microsoft.com/office/drawing/2014/main" id="{FD95DDEC-376F-AA83-695D-0A695AC15630}"/>
                      </a:ext>
                    </a:extLst>
                  </p:cNvPr>
                  <p:cNvPicPr/>
                  <p:nvPr/>
                </p:nvPicPr>
                <p:blipFill>
                  <a:blip r:embed="rId663"/>
                  <a:stretch>
                    <a:fillRect/>
                  </a:stretch>
                </p:blipFill>
                <p:spPr>
                  <a:xfrm>
                    <a:off x="9418477" y="5680190"/>
                    <a:ext cx="23796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4">
                <p14:nvContentPartPr>
                  <p14:cNvPr id="1082" name="Pennanteckning 1081">
                    <a:extLst>
                      <a:ext uri="{FF2B5EF4-FFF2-40B4-BE49-F238E27FC236}">
                        <a16:creationId xmlns:a16="http://schemas.microsoft.com/office/drawing/2014/main" id="{A044C2BD-98DC-900B-4300-5A91159EA1F7}"/>
                      </a:ext>
                    </a:extLst>
                  </p14:cNvPr>
                  <p14:cNvContentPartPr/>
                  <p14:nvPr/>
                </p14:nvContentPartPr>
                <p14:xfrm>
                  <a:off x="9622237" y="5681630"/>
                  <a:ext cx="74520" cy="85320"/>
                </p14:xfrm>
              </p:contentPart>
            </mc:Choice>
            <mc:Fallback xmlns="">
              <p:pic>
                <p:nvPicPr>
                  <p:cNvPr id="1082" name="Pennanteckning 1081">
                    <a:extLst>
                      <a:ext uri="{FF2B5EF4-FFF2-40B4-BE49-F238E27FC236}">
                        <a16:creationId xmlns:a16="http://schemas.microsoft.com/office/drawing/2014/main" id="{A044C2BD-98DC-900B-4300-5A91159EA1F7}"/>
                      </a:ext>
                    </a:extLst>
                  </p:cNvPr>
                  <p:cNvPicPr/>
                  <p:nvPr/>
                </p:nvPicPr>
                <p:blipFill>
                  <a:blip r:embed="rId665"/>
                  <a:stretch>
                    <a:fillRect/>
                  </a:stretch>
                </p:blipFill>
                <p:spPr>
                  <a:xfrm>
                    <a:off x="9607117" y="5666510"/>
                    <a:ext cx="105120" cy="115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035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E6BAD-0BBA-4214-D9FE-3A98B9A2A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240D861B-7F80-DF9C-31F0-E7AFBE0BAB19}"/>
              </a:ext>
            </a:extLst>
          </p:cNvPr>
          <p:cNvSpPr txBox="1"/>
          <p:nvPr/>
        </p:nvSpPr>
        <p:spPr>
          <a:xfrm>
            <a:off x="628031" y="520578"/>
            <a:ext cx="10348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choose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k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through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elbow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and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silhouette</a:t>
            </a:r>
            <a:endParaRPr lang="sv-SE" sz="3200" b="1" dirty="0">
              <a:solidFill>
                <a:schemeClr val="accent1">
                  <a:lumMod val="75000"/>
                </a:schemeClr>
              </a:solidFill>
              <a:latin typeface="Avenir Heavy" panose="02000503020000020003" pitchFamily="2" charset="0"/>
            </a:endParaRPr>
          </a:p>
        </p:txBody>
      </p:sp>
      <p:cxnSp>
        <p:nvCxnSpPr>
          <p:cNvPr id="392" name="Rak 391">
            <a:extLst>
              <a:ext uri="{FF2B5EF4-FFF2-40B4-BE49-F238E27FC236}">
                <a16:creationId xmlns:a16="http://schemas.microsoft.com/office/drawing/2014/main" id="{1ACB2AC6-FC27-9A24-207D-6E252DEBCCCB}"/>
              </a:ext>
            </a:extLst>
          </p:cNvPr>
          <p:cNvCxnSpPr>
            <a:cxnSpLocks/>
          </p:cNvCxnSpPr>
          <p:nvPr/>
        </p:nvCxnSpPr>
        <p:spPr>
          <a:xfrm>
            <a:off x="4312891" y="1634835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Rak 838">
            <a:extLst>
              <a:ext uri="{FF2B5EF4-FFF2-40B4-BE49-F238E27FC236}">
                <a16:creationId xmlns:a16="http://schemas.microsoft.com/office/drawing/2014/main" id="{7D00FF58-8229-5483-51BF-EB3ECB34A7AA}"/>
              </a:ext>
            </a:extLst>
          </p:cNvPr>
          <p:cNvCxnSpPr>
            <a:cxnSpLocks/>
          </p:cNvCxnSpPr>
          <p:nvPr/>
        </p:nvCxnSpPr>
        <p:spPr>
          <a:xfrm>
            <a:off x="8665152" y="171653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 45">
            <a:extLst>
              <a:ext uri="{FF2B5EF4-FFF2-40B4-BE49-F238E27FC236}">
                <a16:creationId xmlns:a16="http://schemas.microsoft.com/office/drawing/2014/main" id="{7AE062BC-F5D4-EE0C-E436-4D0FDAA5A918}"/>
              </a:ext>
            </a:extLst>
          </p:cNvPr>
          <p:cNvGrpSpPr/>
          <p:nvPr/>
        </p:nvGrpSpPr>
        <p:grpSpPr>
          <a:xfrm>
            <a:off x="651152" y="1632843"/>
            <a:ext cx="2845800" cy="344520"/>
            <a:chOff x="651152" y="1632843"/>
            <a:chExt cx="2845800" cy="344520"/>
          </a:xfrm>
        </p:grpSpPr>
        <p:grpSp>
          <p:nvGrpSpPr>
            <p:cNvPr id="11" name="Grupp 10">
              <a:extLst>
                <a:ext uri="{FF2B5EF4-FFF2-40B4-BE49-F238E27FC236}">
                  <a16:creationId xmlns:a16="http://schemas.microsoft.com/office/drawing/2014/main" id="{718B1C6D-2CB3-A2AC-64D6-CD9A3CAC4F36}"/>
                </a:ext>
              </a:extLst>
            </p:cNvPr>
            <p:cNvGrpSpPr/>
            <p:nvPr/>
          </p:nvGrpSpPr>
          <p:grpSpPr>
            <a:xfrm>
              <a:off x="651152" y="1695123"/>
              <a:ext cx="1608840" cy="252360"/>
              <a:chOff x="892452" y="1987223"/>
              <a:chExt cx="1608840" cy="252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2" name="Pennanteckning 1">
                    <a:extLst>
                      <a:ext uri="{FF2B5EF4-FFF2-40B4-BE49-F238E27FC236}">
                        <a16:creationId xmlns:a16="http://schemas.microsoft.com/office/drawing/2014/main" id="{9EEDFB4F-B91F-CBA3-BD95-15644DC9785E}"/>
                      </a:ext>
                    </a:extLst>
                  </p14:cNvPr>
                  <p14:cNvContentPartPr/>
                  <p14:nvPr/>
                </p14:nvContentPartPr>
                <p14:xfrm>
                  <a:off x="892452" y="2071823"/>
                  <a:ext cx="298440" cy="167760"/>
                </p14:xfrm>
              </p:contentPart>
            </mc:Choice>
            <mc:Fallback xmlns="">
              <p:pic>
                <p:nvPicPr>
                  <p:cNvPr id="2" name="Pennanteckning 1">
                    <a:extLst>
                      <a:ext uri="{FF2B5EF4-FFF2-40B4-BE49-F238E27FC236}">
                        <a16:creationId xmlns:a16="http://schemas.microsoft.com/office/drawing/2014/main" id="{9EEDFB4F-B91F-CBA3-BD95-15644DC9785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77332" y="2056703"/>
                    <a:ext cx="32904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" name="Pennanteckning 2">
                    <a:extLst>
                      <a:ext uri="{FF2B5EF4-FFF2-40B4-BE49-F238E27FC236}">
                        <a16:creationId xmlns:a16="http://schemas.microsoft.com/office/drawing/2014/main" id="{3BB9BCDE-162C-AC45-60B5-0988A1093691}"/>
                      </a:ext>
                    </a:extLst>
                  </p14:cNvPr>
                  <p14:cNvContentPartPr/>
                  <p14:nvPr/>
                </p14:nvContentPartPr>
                <p14:xfrm>
                  <a:off x="1307892" y="2049143"/>
                  <a:ext cx="136800" cy="174600"/>
                </p14:xfrm>
              </p:contentPart>
            </mc:Choice>
            <mc:Fallback xmlns="">
              <p:pic>
                <p:nvPicPr>
                  <p:cNvPr id="3" name="Pennanteckning 2">
                    <a:extLst>
                      <a:ext uri="{FF2B5EF4-FFF2-40B4-BE49-F238E27FC236}">
                        <a16:creationId xmlns:a16="http://schemas.microsoft.com/office/drawing/2014/main" id="{3BB9BCDE-162C-AC45-60B5-0988A109369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92412" y="2033663"/>
                    <a:ext cx="16740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" name="Pennanteckning 3">
                    <a:extLst>
                      <a:ext uri="{FF2B5EF4-FFF2-40B4-BE49-F238E27FC236}">
                        <a16:creationId xmlns:a16="http://schemas.microsoft.com/office/drawing/2014/main" id="{CDD025A8-5230-89F8-5DA3-A85509F96963}"/>
                      </a:ext>
                    </a:extLst>
                  </p14:cNvPr>
                  <p14:cNvContentPartPr/>
                  <p14:nvPr/>
                </p14:nvContentPartPr>
                <p14:xfrm>
                  <a:off x="1556652" y="2082263"/>
                  <a:ext cx="157320" cy="93240"/>
                </p14:xfrm>
              </p:contentPart>
            </mc:Choice>
            <mc:Fallback xmlns="">
              <p:pic>
                <p:nvPicPr>
                  <p:cNvPr id="4" name="Pennanteckning 3">
                    <a:extLst>
                      <a:ext uri="{FF2B5EF4-FFF2-40B4-BE49-F238E27FC236}">
                        <a16:creationId xmlns:a16="http://schemas.microsoft.com/office/drawing/2014/main" id="{CDD025A8-5230-89F8-5DA3-A85509F9696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541532" y="2067143"/>
                    <a:ext cx="18792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" name="Pennanteckning 4">
                    <a:extLst>
                      <a:ext uri="{FF2B5EF4-FFF2-40B4-BE49-F238E27FC236}">
                        <a16:creationId xmlns:a16="http://schemas.microsoft.com/office/drawing/2014/main" id="{68ABFBA4-4559-4282-6C78-06F98A3AB1E4}"/>
                      </a:ext>
                    </a:extLst>
                  </p14:cNvPr>
                  <p14:cNvContentPartPr/>
                  <p14:nvPr/>
                </p14:nvContentPartPr>
                <p14:xfrm>
                  <a:off x="1794252" y="2030783"/>
                  <a:ext cx="33480" cy="160920"/>
                </p14:xfrm>
              </p:contentPart>
            </mc:Choice>
            <mc:Fallback xmlns="">
              <p:pic>
                <p:nvPicPr>
                  <p:cNvPr id="5" name="Pennanteckning 4">
                    <a:extLst>
                      <a:ext uri="{FF2B5EF4-FFF2-40B4-BE49-F238E27FC236}">
                        <a16:creationId xmlns:a16="http://schemas.microsoft.com/office/drawing/2014/main" id="{68ABFBA4-4559-4282-6C78-06F98A3AB1E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778772" y="2015303"/>
                    <a:ext cx="64080" cy="19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" name="Pennanteckning 5">
                    <a:extLst>
                      <a:ext uri="{FF2B5EF4-FFF2-40B4-BE49-F238E27FC236}">
                        <a16:creationId xmlns:a16="http://schemas.microsoft.com/office/drawing/2014/main" id="{18767389-E4DB-C08E-AD8F-C65061209861}"/>
                      </a:ext>
                    </a:extLst>
                  </p14:cNvPr>
                  <p14:cNvContentPartPr/>
                  <p14:nvPr/>
                </p14:nvContentPartPr>
                <p14:xfrm>
                  <a:off x="1949052" y="1987223"/>
                  <a:ext cx="552240" cy="197640"/>
                </p14:xfrm>
              </p:contentPart>
            </mc:Choice>
            <mc:Fallback xmlns="">
              <p:pic>
                <p:nvPicPr>
                  <p:cNvPr id="6" name="Pennanteckning 5">
                    <a:extLst>
                      <a:ext uri="{FF2B5EF4-FFF2-40B4-BE49-F238E27FC236}">
                        <a16:creationId xmlns:a16="http://schemas.microsoft.com/office/drawing/2014/main" id="{18767389-E4DB-C08E-AD8F-C65061209861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33932" y="1971743"/>
                    <a:ext cx="582480" cy="228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D60815FF-1951-E979-5A0F-90C3D6BDAACC}"/>
                </a:ext>
              </a:extLst>
            </p:cNvPr>
            <p:cNvGrpSpPr/>
            <p:nvPr/>
          </p:nvGrpSpPr>
          <p:grpSpPr>
            <a:xfrm>
              <a:off x="2695232" y="1632843"/>
              <a:ext cx="801720" cy="344520"/>
              <a:chOff x="2936532" y="1924943"/>
              <a:chExt cx="801720" cy="344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" name="Pennanteckning 6">
                    <a:extLst>
                      <a:ext uri="{FF2B5EF4-FFF2-40B4-BE49-F238E27FC236}">
                        <a16:creationId xmlns:a16="http://schemas.microsoft.com/office/drawing/2014/main" id="{F5A5DC6A-810B-29B6-55F0-C8E8F9558999}"/>
                      </a:ext>
                    </a:extLst>
                  </p14:cNvPr>
                  <p14:cNvContentPartPr/>
                  <p14:nvPr/>
                </p14:nvContentPartPr>
                <p14:xfrm>
                  <a:off x="2936532" y="1924943"/>
                  <a:ext cx="387000" cy="265320"/>
                </p14:xfrm>
              </p:contentPart>
            </mc:Choice>
            <mc:Fallback xmlns="">
              <p:pic>
                <p:nvPicPr>
                  <p:cNvPr id="7" name="Pennanteckning 6">
                    <a:extLst>
                      <a:ext uri="{FF2B5EF4-FFF2-40B4-BE49-F238E27FC236}">
                        <a16:creationId xmlns:a16="http://schemas.microsoft.com/office/drawing/2014/main" id="{F5A5DC6A-810B-29B6-55F0-C8E8F955899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921412" y="1909823"/>
                    <a:ext cx="417600" cy="29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" name="Pennanteckning 7">
                    <a:extLst>
                      <a:ext uri="{FF2B5EF4-FFF2-40B4-BE49-F238E27FC236}">
                        <a16:creationId xmlns:a16="http://schemas.microsoft.com/office/drawing/2014/main" id="{4A9E1C10-5010-14EF-663A-1815191DF678}"/>
                      </a:ext>
                    </a:extLst>
                  </p14:cNvPr>
                  <p14:cNvContentPartPr/>
                  <p14:nvPr/>
                </p14:nvContentPartPr>
                <p14:xfrm>
                  <a:off x="3505692" y="1946903"/>
                  <a:ext cx="33480" cy="172440"/>
                </p14:xfrm>
              </p:contentPart>
            </mc:Choice>
            <mc:Fallback xmlns="">
              <p:pic>
                <p:nvPicPr>
                  <p:cNvPr id="8" name="Pennanteckning 7">
                    <a:extLst>
                      <a:ext uri="{FF2B5EF4-FFF2-40B4-BE49-F238E27FC236}">
                        <a16:creationId xmlns:a16="http://schemas.microsoft.com/office/drawing/2014/main" id="{4A9E1C10-5010-14EF-663A-1815191DF67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490572" y="1931783"/>
                    <a:ext cx="6408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9" name="Pennanteckning 8">
                    <a:extLst>
                      <a:ext uri="{FF2B5EF4-FFF2-40B4-BE49-F238E27FC236}">
                        <a16:creationId xmlns:a16="http://schemas.microsoft.com/office/drawing/2014/main" id="{B141A38F-5627-F529-A370-B761C010FBF9}"/>
                      </a:ext>
                    </a:extLst>
                  </p14:cNvPr>
                  <p14:cNvContentPartPr/>
                  <p14:nvPr/>
                </p14:nvContentPartPr>
                <p14:xfrm>
                  <a:off x="3489492" y="1934303"/>
                  <a:ext cx="248760" cy="335160"/>
                </p14:xfrm>
              </p:contentPart>
            </mc:Choice>
            <mc:Fallback xmlns="">
              <p:pic>
                <p:nvPicPr>
                  <p:cNvPr id="9" name="Pennanteckning 8">
                    <a:extLst>
                      <a:ext uri="{FF2B5EF4-FFF2-40B4-BE49-F238E27FC236}">
                        <a16:creationId xmlns:a16="http://schemas.microsoft.com/office/drawing/2014/main" id="{B141A38F-5627-F529-A370-B761C010FB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74372" y="1919183"/>
                    <a:ext cx="279000" cy="365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7" name="Grupp 46">
            <a:extLst>
              <a:ext uri="{FF2B5EF4-FFF2-40B4-BE49-F238E27FC236}">
                <a16:creationId xmlns:a16="http://schemas.microsoft.com/office/drawing/2014/main" id="{8882685E-B590-E37C-CE6C-8C0040096206}"/>
              </a:ext>
            </a:extLst>
          </p:cNvPr>
          <p:cNvGrpSpPr/>
          <p:nvPr/>
        </p:nvGrpSpPr>
        <p:grpSpPr>
          <a:xfrm>
            <a:off x="596072" y="2321883"/>
            <a:ext cx="3428280" cy="1883160"/>
            <a:chOff x="596072" y="2321883"/>
            <a:chExt cx="3428280" cy="18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Pennanteckning 11">
                  <a:extLst>
                    <a:ext uri="{FF2B5EF4-FFF2-40B4-BE49-F238E27FC236}">
                      <a16:creationId xmlns:a16="http://schemas.microsoft.com/office/drawing/2014/main" id="{F5FDC6CB-8AF2-82E6-37AF-8F14831DCCB5}"/>
                    </a:ext>
                  </a:extLst>
                </p14:cNvPr>
                <p14:cNvContentPartPr/>
                <p14:nvPr/>
              </p14:nvContentPartPr>
              <p14:xfrm>
                <a:off x="596072" y="2556243"/>
                <a:ext cx="93240" cy="7200"/>
              </p14:xfrm>
            </p:contentPart>
          </mc:Choice>
          <mc:Fallback>
            <p:pic>
              <p:nvPicPr>
                <p:cNvPr id="12" name="Pennanteckning 11">
                  <a:extLst>
                    <a:ext uri="{FF2B5EF4-FFF2-40B4-BE49-F238E27FC236}">
                      <a16:creationId xmlns:a16="http://schemas.microsoft.com/office/drawing/2014/main" id="{F5FDC6CB-8AF2-82E6-37AF-8F14831DCC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0592" y="2540763"/>
                  <a:ext cx="123840" cy="37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66EEEF2C-D6DF-387E-95D6-2C121E528EC3}"/>
                </a:ext>
              </a:extLst>
            </p:cNvPr>
            <p:cNvGrpSpPr/>
            <p:nvPr/>
          </p:nvGrpSpPr>
          <p:grpSpPr>
            <a:xfrm>
              <a:off x="941672" y="2510523"/>
              <a:ext cx="689400" cy="213840"/>
              <a:chOff x="1182972" y="2802623"/>
              <a:chExt cx="689400" cy="21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" name="Pennanteckning 12">
                    <a:extLst>
                      <a:ext uri="{FF2B5EF4-FFF2-40B4-BE49-F238E27FC236}">
                        <a16:creationId xmlns:a16="http://schemas.microsoft.com/office/drawing/2014/main" id="{F1B7D5D1-CB93-B8DF-2B2A-7CFA805C151A}"/>
                      </a:ext>
                    </a:extLst>
                  </p14:cNvPr>
                  <p14:cNvContentPartPr/>
                  <p14:nvPr/>
                </p14:nvContentPartPr>
                <p14:xfrm>
                  <a:off x="1182972" y="2802623"/>
                  <a:ext cx="50760" cy="185040"/>
                </p14:xfrm>
              </p:contentPart>
            </mc:Choice>
            <mc:Fallback xmlns="">
              <p:pic>
                <p:nvPicPr>
                  <p:cNvPr id="13" name="Pennanteckning 12">
                    <a:extLst>
                      <a:ext uri="{FF2B5EF4-FFF2-40B4-BE49-F238E27FC236}">
                        <a16:creationId xmlns:a16="http://schemas.microsoft.com/office/drawing/2014/main" id="{F1B7D5D1-CB93-B8DF-2B2A-7CFA805C151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167492" y="2787503"/>
                    <a:ext cx="8136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4" name="Pennanteckning 13">
                    <a:extLst>
                      <a:ext uri="{FF2B5EF4-FFF2-40B4-BE49-F238E27FC236}">
                        <a16:creationId xmlns:a16="http://schemas.microsoft.com/office/drawing/2014/main" id="{5B653D73-85CF-72BE-185B-096D1F59A24F}"/>
                      </a:ext>
                    </a:extLst>
                  </p14:cNvPr>
                  <p14:cNvContentPartPr/>
                  <p14:nvPr/>
                </p14:nvContentPartPr>
                <p14:xfrm>
                  <a:off x="1374492" y="2837183"/>
                  <a:ext cx="153000" cy="179280"/>
                </p14:xfrm>
              </p:contentPart>
            </mc:Choice>
            <mc:Fallback xmlns="">
              <p:pic>
                <p:nvPicPr>
                  <p:cNvPr id="14" name="Pennanteckning 13">
                    <a:extLst>
                      <a:ext uri="{FF2B5EF4-FFF2-40B4-BE49-F238E27FC236}">
                        <a16:creationId xmlns:a16="http://schemas.microsoft.com/office/drawing/2014/main" id="{5B653D73-85CF-72BE-185B-096D1F59A24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359012" y="2821703"/>
                    <a:ext cx="18324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F405124F-EF69-CF11-60E0-DC26B5224BC2}"/>
                      </a:ext>
                    </a:extLst>
                  </p14:cNvPr>
                  <p14:cNvContentPartPr/>
                  <p14:nvPr/>
                </p14:nvContentPartPr>
                <p14:xfrm>
                  <a:off x="1618572" y="2905943"/>
                  <a:ext cx="253800" cy="109440"/>
                </p14:xfrm>
              </p:contentPart>
            </mc:Choice>
            <mc:Fallback xmlns=""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F405124F-EF69-CF11-60E0-DC26B5224BC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603452" y="2890463"/>
                    <a:ext cx="284400" cy="139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Pennanteckning 15">
                  <a:extLst>
                    <a:ext uri="{FF2B5EF4-FFF2-40B4-BE49-F238E27FC236}">
                      <a16:creationId xmlns:a16="http://schemas.microsoft.com/office/drawing/2014/main" id="{073554F1-C3B3-D94B-1DD7-7EE8D805813C}"/>
                    </a:ext>
                  </a:extLst>
                </p14:cNvPr>
                <p14:cNvContentPartPr/>
                <p14:nvPr/>
              </p14:nvContentPartPr>
              <p14:xfrm>
                <a:off x="1992152" y="2408283"/>
                <a:ext cx="376560" cy="461160"/>
              </p14:xfrm>
            </p:contentPart>
          </mc:Choice>
          <mc:Fallback>
            <p:pic>
              <p:nvPicPr>
                <p:cNvPr id="16" name="Pennanteckning 15">
                  <a:extLst>
                    <a:ext uri="{FF2B5EF4-FFF2-40B4-BE49-F238E27FC236}">
                      <a16:creationId xmlns:a16="http://schemas.microsoft.com/office/drawing/2014/main" id="{073554F1-C3B3-D94B-1DD7-7EE8D805813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76672" y="2392803"/>
                  <a:ext cx="407160" cy="491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E49AA9B0-CBC6-E309-F4AD-2169DBA0E6B3}"/>
                </a:ext>
              </a:extLst>
            </p:cNvPr>
            <p:cNvGrpSpPr/>
            <p:nvPr/>
          </p:nvGrpSpPr>
          <p:grpSpPr>
            <a:xfrm>
              <a:off x="2650592" y="2321883"/>
              <a:ext cx="1373760" cy="588240"/>
              <a:chOff x="2891892" y="2613983"/>
              <a:chExt cx="1373760" cy="58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7" name="Pennanteckning 16">
                    <a:extLst>
                      <a:ext uri="{FF2B5EF4-FFF2-40B4-BE49-F238E27FC236}">
                        <a16:creationId xmlns:a16="http://schemas.microsoft.com/office/drawing/2014/main" id="{071B212D-A6C1-80E9-822C-BD7396C19BCB}"/>
                      </a:ext>
                    </a:extLst>
                  </p14:cNvPr>
                  <p14:cNvContentPartPr/>
                  <p14:nvPr/>
                </p14:nvContentPartPr>
                <p14:xfrm>
                  <a:off x="2891892" y="2863463"/>
                  <a:ext cx="50760" cy="171360"/>
                </p14:xfrm>
              </p:contentPart>
            </mc:Choice>
            <mc:Fallback xmlns="">
              <p:pic>
                <p:nvPicPr>
                  <p:cNvPr id="17" name="Pennanteckning 16">
                    <a:extLst>
                      <a:ext uri="{FF2B5EF4-FFF2-40B4-BE49-F238E27FC236}">
                        <a16:creationId xmlns:a16="http://schemas.microsoft.com/office/drawing/2014/main" id="{071B212D-A6C1-80E9-822C-BD7396C19BC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876772" y="2847983"/>
                    <a:ext cx="8136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8" name="Pennanteckning 17">
                    <a:extLst>
                      <a:ext uri="{FF2B5EF4-FFF2-40B4-BE49-F238E27FC236}">
                        <a16:creationId xmlns:a16="http://schemas.microsoft.com/office/drawing/2014/main" id="{8836B012-E195-F733-0DAF-23B5E029E314}"/>
                      </a:ext>
                    </a:extLst>
                  </p14:cNvPr>
                  <p14:cNvContentPartPr/>
                  <p14:nvPr/>
                </p14:nvContentPartPr>
                <p14:xfrm>
                  <a:off x="3068652" y="2867063"/>
                  <a:ext cx="84240" cy="335160"/>
                </p14:xfrm>
              </p:contentPart>
            </mc:Choice>
            <mc:Fallback xmlns="">
              <p:pic>
                <p:nvPicPr>
                  <p:cNvPr id="18" name="Pennanteckning 17">
                    <a:extLst>
                      <a:ext uri="{FF2B5EF4-FFF2-40B4-BE49-F238E27FC236}">
                        <a16:creationId xmlns:a16="http://schemas.microsoft.com/office/drawing/2014/main" id="{8836B012-E195-F733-0DAF-23B5E029E31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053172" y="2851583"/>
                    <a:ext cx="114480" cy="36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9" name="Pennanteckning 18">
                    <a:extLst>
                      <a:ext uri="{FF2B5EF4-FFF2-40B4-BE49-F238E27FC236}">
                        <a16:creationId xmlns:a16="http://schemas.microsoft.com/office/drawing/2014/main" id="{899F1FAB-065C-22B0-7AF3-D678F65C4DFF}"/>
                      </a:ext>
                    </a:extLst>
                  </p14:cNvPr>
                  <p14:cNvContentPartPr/>
                  <p14:nvPr/>
                </p14:nvContentPartPr>
                <p14:xfrm>
                  <a:off x="3092772" y="2975783"/>
                  <a:ext cx="146160" cy="93240"/>
                </p14:xfrm>
              </p:contentPart>
            </mc:Choice>
            <mc:Fallback xmlns="">
              <p:pic>
                <p:nvPicPr>
                  <p:cNvPr id="19" name="Pennanteckning 18">
                    <a:extLst>
                      <a:ext uri="{FF2B5EF4-FFF2-40B4-BE49-F238E27FC236}">
                        <a16:creationId xmlns:a16="http://schemas.microsoft.com/office/drawing/2014/main" id="{899F1FAB-065C-22B0-7AF3-D678F65C4DFF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077292" y="2960663"/>
                    <a:ext cx="17640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0" name="Pennanteckning 19">
                    <a:extLst>
                      <a:ext uri="{FF2B5EF4-FFF2-40B4-BE49-F238E27FC236}">
                        <a16:creationId xmlns:a16="http://schemas.microsoft.com/office/drawing/2014/main" id="{0A2CE04E-A793-3E6B-745C-0EEAA5AA6B8E}"/>
                      </a:ext>
                    </a:extLst>
                  </p14:cNvPr>
                  <p14:cNvContentPartPr/>
                  <p14:nvPr/>
                </p14:nvContentPartPr>
                <p14:xfrm>
                  <a:off x="3333612" y="2877143"/>
                  <a:ext cx="182880" cy="141480"/>
                </p14:xfrm>
              </p:contentPart>
            </mc:Choice>
            <mc:Fallback xmlns="">
              <p:pic>
                <p:nvPicPr>
                  <p:cNvPr id="20" name="Pennanteckning 19">
                    <a:extLst>
                      <a:ext uri="{FF2B5EF4-FFF2-40B4-BE49-F238E27FC236}">
                        <a16:creationId xmlns:a16="http://schemas.microsoft.com/office/drawing/2014/main" id="{0A2CE04E-A793-3E6B-745C-0EEAA5AA6B8E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318492" y="2862023"/>
                    <a:ext cx="21312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1" name="Pennanteckning 20">
                    <a:extLst>
                      <a:ext uri="{FF2B5EF4-FFF2-40B4-BE49-F238E27FC236}">
                        <a16:creationId xmlns:a16="http://schemas.microsoft.com/office/drawing/2014/main" id="{51F8112B-3541-E43C-C206-81EF18728D28}"/>
                      </a:ext>
                    </a:extLst>
                  </p14:cNvPr>
                  <p14:cNvContentPartPr/>
                  <p14:nvPr/>
                </p14:nvContentPartPr>
                <p14:xfrm>
                  <a:off x="3544572" y="2816303"/>
                  <a:ext cx="445320" cy="166680"/>
                </p14:xfrm>
              </p:contentPart>
            </mc:Choice>
            <mc:Fallback xmlns="">
              <p:pic>
                <p:nvPicPr>
                  <p:cNvPr id="21" name="Pennanteckning 20">
                    <a:extLst>
                      <a:ext uri="{FF2B5EF4-FFF2-40B4-BE49-F238E27FC236}">
                        <a16:creationId xmlns:a16="http://schemas.microsoft.com/office/drawing/2014/main" id="{51F8112B-3541-E43C-C206-81EF18728D28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529452" y="2801183"/>
                    <a:ext cx="475920" cy="19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2" name="Pennanteckning 21">
                    <a:extLst>
                      <a:ext uri="{FF2B5EF4-FFF2-40B4-BE49-F238E27FC236}">
                        <a16:creationId xmlns:a16="http://schemas.microsoft.com/office/drawing/2014/main" id="{CF695155-5395-2620-150A-24E58E207384}"/>
                      </a:ext>
                    </a:extLst>
                  </p14:cNvPr>
                  <p14:cNvContentPartPr/>
                  <p14:nvPr/>
                </p14:nvContentPartPr>
                <p14:xfrm>
                  <a:off x="4048212" y="2613983"/>
                  <a:ext cx="217440" cy="388440"/>
                </p14:xfrm>
              </p:contentPart>
            </mc:Choice>
            <mc:Fallback xmlns="">
              <p:pic>
                <p:nvPicPr>
                  <p:cNvPr id="22" name="Pennanteckning 21">
                    <a:extLst>
                      <a:ext uri="{FF2B5EF4-FFF2-40B4-BE49-F238E27FC236}">
                        <a16:creationId xmlns:a16="http://schemas.microsoft.com/office/drawing/2014/main" id="{CF695155-5395-2620-150A-24E58E20738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033092" y="2598863"/>
                    <a:ext cx="248040" cy="419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 31">
              <a:extLst>
                <a:ext uri="{FF2B5EF4-FFF2-40B4-BE49-F238E27FC236}">
                  <a16:creationId xmlns:a16="http://schemas.microsoft.com/office/drawing/2014/main" id="{BACB3823-CD37-525F-62D2-BF63E44AA759}"/>
                </a:ext>
              </a:extLst>
            </p:cNvPr>
            <p:cNvGrpSpPr/>
            <p:nvPr/>
          </p:nvGrpSpPr>
          <p:grpSpPr>
            <a:xfrm>
              <a:off x="848432" y="3075003"/>
              <a:ext cx="2027880" cy="280800"/>
              <a:chOff x="1089732" y="3367103"/>
              <a:chExt cx="2027880" cy="28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B31758E7-5A64-E521-211A-9B2928935AFF}"/>
                      </a:ext>
                    </a:extLst>
                  </p14:cNvPr>
                  <p14:cNvContentPartPr/>
                  <p14:nvPr/>
                </p14:nvContentPartPr>
                <p14:xfrm>
                  <a:off x="1089732" y="3367103"/>
                  <a:ext cx="251640" cy="277920"/>
                </p14:xfrm>
              </p:contentPart>
            </mc:Choice>
            <mc:Fallback xmlns="">
              <p:pic>
                <p:nvPicPr>
                  <p:cNvPr id="23" name="Pennanteckning 22">
                    <a:extLst>
                      <a:ext uri="{FF2B5EF4-FFF2-40B4-BE49-F238E27FC236}">
                        <a16:creationId xmlns:a16="http://schemas.microsoft.com/office/drawing/2014/main" id="{B31758E7-5A64-E521-211A-9B2928935AFF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074612" y="3351623"/>
                    <a:ext cx="281880" cy="30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E56966BD-3C5A-98D1-864D-B92D434410F0}"/>
                      </a:ext>
                    </a:extLst>
                  </p14:cNvPr>
                  <p14:cNvContentPartPr/>
                  <p14:nvPr/>
                </p14:nvContentPartPr>
                <p14:xfrm>
                  <a:off x="1434972" y="3534503"/>
                  <a:ext cx="17640" cy="65880"/>
                </p14:xfrm>
              </p:contentPart>
            </mc:Choice>
            <mc:Fallback xmlns="">
              <p:pic>
                <p:nvPicPr>
                  <p:cNvPr id="24" name="Pennanteckning 23">
                    <a:extLst>
                      <a:ext uri="{FF2B5EF4-FFF2-40B4-BE49-F238E27FC236}">
                        <a16:creationId xmlns:a16="http://schemas.microsoft.com/office/drawing/2014/main" id="{E56966BD-3C5A-98D1-864D-B92D434410F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19852" y="3519383"/>
                    <a:ext cx="4824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5" name="Pennanteckning 24">
                    <a:extLst>
                      <a:ext uri="{FF2B5EF4-FFF2-40B4-BE49-F238E27FC236}">
                        <a16:creationId xmlns:a16="http://schemas.microsoft.com/office/drawing/2014/main" id="{08A5C278-98E9-62FC-267A-7CC61E352FAD}"/>
                      </a:ext>
                    </a:extLst>
                  </p14:cNvPr>
                  <p14:cNvContentPartPr/>
                  <p14:nvPr/>
                </p14:nvContentPartPr>
                <p14:xfrm>
                  <a:off x="1449732" y="3432263"/>
                  <a:ext cx="136080" cy="214920"/>
                </p14:xfrm>
              </p:contentPart>
            </mc:Choice>
            <mc:Fallback xmlns="">
              <p:pic>
                <p:nvPicPr>
                  <p:cNvPr id="25" name="Pennanteckning 24">
                    <a:extLst>
                      <a:ext uri="{FF2B5EF4-FFF2-40B4-BE49-F238E27FC236}">
                        <a16:creationId xmlns:a16="http://schemas.microsoft.com/office/drawing/2014/main" id="{08A5C278-98E9-62FC-267A-7CC61E352FA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434612" y="3417143"/>
                    <a:ext cx="166320" cy="24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63FF0335-B200-7C1D-BA76-E3A07B3863B0}"/>
                      </a:ext>
                    </a:extLst>
                  </p14:cNvPr>
                  <p14:cNvContentPartPr/>
                  <p14:nvPr/>
                </p14:nvContentPartPr>
                <p14:xfrm>
                  <a:off x="1756452" y="3382943"/>
                  <a:ext cx="41760" cy="264960"/>
                </p14:xfrm>
              </p:contentPart>
            </mc:Choice>
            <mc:Fallback xmlns="">
              <p:pic>
                <p:nvPicPr>
                  <p:cNvPr id="26" name="Pennanteckning 25">
                    <a:extLst>
                      <a:ext uri="{FF2B5EF4-FFF2-40B4-BE49-F238E27FC236}">
                        <a16:creationId xmlns:a16="http://schemas.microsoft.com/office/drawing/2014/main" id="{63FF0335-B200-7C1D-BA76-E3A07B3863B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740972" y="3367823"/>
                    <a:ext cx="7200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5FEF56C4-EE2B-2D3A-7885-12B0757D4967}"/>
                      </a:ext>
                    </a:extLst>
                  </p14:cNvPr>
                  <p14:cNvContentPartPr/>
                  <p14:nvPr/>
                </p14:nvContentPartPr>
                <p14:xfrm>
                  <a:off x="1756452" y="3501383"/>
                  <a:ext cx="124200" cy="45000"/>
                </p14:xfrm>
              </p:contentPart>
            </mc:Choice>
            <mc:Fallback xmlns="">
              <p:pic>
                <p:nvPicPr>
                  <p:cNvPr id="27" name="Pennanteckning 26">
                    <a:extLst>
                      <a:ext uri="{FF2B5EF4-FFF2-40B4-BE49-F238E27FC236}">
                        <a16:creationId xmlns:a16="http://schemas.microsoft.com/office/drawing/2014/main" id="{5FEF56C4-EE2B-2D3A-7885-12B0757D4967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740972" y="3485903"/>
                    <a:ext cx="15480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1E2E2AE1-03F9-EFA4-90C1-C17D3BB9E634}"/>
                      </a:ext>
                    </a:extLst>
                  </p14:cNvPr>
                  <p14:cNvContentPartPr/>
                  <p14:nvPr/>
                </p14:nvContentPartPr>
                <p14:xfrm>
                  <a:off x="1908732" y="3513983"/>
                  <a:ext cx="515520" cy="123120"/>
                </p14:xfrm>
              </p:contentPart>
            </mc:Choice>
            <mc:Fallback xmlns=""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1E2E2AE1-03F9-EFA4-90C1-C17D3BB9E634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893612" y="3498503"/>
                    <a:ext cx="54576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421BA08D-3A4E-CE44-D985-3159A488198E}"/>
                      </a:ext>
                    </a:extLst>
                  </p14:cNvPr>
                  <p14:cNvContentPartPr/>
                  <p14:nvPr/>
                </p14:nvContentPartPr>
                <p14:xfrm>
                  <a:off x="2426052" y="3472583"/>
                  <a:ext cx="96840" cy="139680"/>
                </p14:xfrm>
              </p:contentPart>
            </mc:Choice>
            <mc:Fallback xmlns=""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421BA08D-3A4E-CE44-D985-3159A488198E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410932" y="3457463"/>
                    <a:ext cx="12708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A4129F94-C656-ABE8-C083-579C126B81C4}"/>
                      </a:ext>
                    </a:extLst>
                  </p14:cNvPr>
                  <p14:cNvContentPartPr/>
                  <p14:nvPr/>
                </p14:nvContentPartPr>
                <p14:xfrm>
                  <a:off x="2661492" y="3411743"/>
                  <a:ext cx="456120" cy="188640"/>
                </p14:xfrm>
              </p:contentPart>
            </mc:Choice>
            <mc:Fallback xmlns="">
              <p:pic>
                <p:nvPicPr>
                  <p:cNvPr id="31" name="Pennanteckning 30">
                    <a:extLst>
                      <a:ext uri="{FF2B5EF4-FFF2-40B4-BE49-F238E27FC236}">
                        <a16:creationId xmlns:a16="http://schemas.microsoft.com/office/drawing/2014/main" id="{A4129F94-C656-ABE8-C083-579C126B81C4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646012" y="3396623"/>
                    <a:ext cx="486360" cy="219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upp 37">
              <a:extLst>
                <a:ext uri="{FF2B5EF4-FFF2-40B4-BE49-F238E27FC236}">
                  <a16:creationId xmlns:a16="http://schemas.microsoft.com/office/drawing/2014/main" id="{767BF4F3-CFB9-A393-E006-A27AF3DC5744}"/>
                </a:ext>
              </a:extLst>
            </p:cNvPr>
            <p:cNvGrpSpPr/>
            <p:nvPr/>
          </p:nvGrpSpPr>
          <p:grpSpPr>
            <a:xfrm>
              <a:off x="3313712" y="3063483"/>
              <a:ext cx="429120" cy="337680"/>
              <a:chOff x="3555012" y="3355583"/>
              <a:chExt cx="429120" cy="337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5" name="Pennanteckning 34">
                    <a:extLst>
                      <a:ext uri="{FF2B5EF4-FFF2-40B4-BE49-F238E27FC236}">
                        <a16:creationId xmlns:a16="http://schemas.microsoft.com/office/drawing/2014/main" id="{9BB6F116-6C3C-111B-972D-955CAD2C400A}"/>
                      </a:ext>
                    </a:extLst>
                  </p14:cNvPr>
                  <p14:cNvContentPartPr/>
                  <p14:nvPr/>
                </p14:nvContentPartPr>
                <p14:xfrm>
                  <a:off x="3588132" y="3355583"/>
                  <a:ext cx="87480" cy="337680"/>
                </p14:xfrm>
              </p:contentPart>
            </mc:Choice>
            <mc:Fallback xmlns="">
              <p:pic>
                <p:nvPicPr>
                  <p:cNvPr id="35" name="Pennanteckning 34">
                    <a:extLst>
                      <a:ext uri="{FF2B5EF4-FFF2-40B4-BE49-F238E27FC236}">
                        <a16:creationId xmlns:a16="http://schemas.microsoft.com/office/drawing/2014/main" id="{9BB6F116-6C3C-111B-972D-955CAD2C400A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573012" y="3340463"/>
                    <a:ext cx="118080" cy="36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BDE90CA1-8B2A-17AD-3CC3-638A28EEF6C6}"/>
                      </a:ext>
                    </a:extLst>
                  </p14:cNvPr>
                  <p14:cNvContentPartPr/>
                  <p14:nvPr/>
                </p14:nvContentPartPr>
                <p14:xfrm>
                  <a:off x="3555012" y="3473663"/>
                  <a:ext cx="254880" cy="80640"/>
                </p14:xfrm>
              </p:contentPart>
            </mc:Choice>
            <mc:Fallback xmlns="">
              <p:pic>
                <p:nvPicPr>
                  <p:cNvPr id="36" name="Pennanteckning 35">
                    <a:extLst>
                      <a:ext uri="{FF2B5EF4-FFF2-40B4-BE49-F238E27FC236}">
                        <a16:creationId xmlns:a16="http://schemas.microsoft.com/office/drawing/2014/main" id="{BDE90CA1-8B2A-17AD-3CC3-638A28EEF6C6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3539892" y="3458543"/>
                    <a:ext cx="28548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7" name="Pennanteckning 36">
                    <a:extLst>
                      <a:ext uri="{FF2B5EF4-FFF2-40B4-BE49-F238E27FC236}">
                        <a16:creationId xmlns:a16="http://schemas.microsoft.com/office/drawing/2014/main" id="{6B639C41-6C3F-B439-F4F2-DFAAE37E178F}"/>
                      </a:ext>
                    </a:extLst>
                  </p14:cNvPr>
                  <p14:cNvContentPartPr/>
                  <p14:nvPr/>
                </p14:nvContentPartPr>
                <p14:xfrm>
                  <a:off x="3804852" y="3449543"/>
                  <a:ext cx="179280" cy="123120"/>
                </p14:xfrm>
              </p:contentPart>
            </mc:Choice>
            <mc:Fallback xmlns="">
              <p:pic>
                <p:nvPicPr>
                  <p:cNvPr id="37" name="Pennanteckning 36">
                    <a:extLst>
                      <a:ext uri="{FF2B5EF4-FFF2-40B4-BE49-F238E27FC236}">
                        <a16:creationId xmlns:a16="http://schemas.microsoft.com/office/drawing/2014/main" id="{6B639C41-6C3F-B439-F4F2-DFAAE37E178F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789732" y="3434423"/>
                    <a:ext cx="209880" cy="153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" name="Grupp 54">
              <a:extLst>
                <a:ext uri="{FF2B5EF4-FFF2-40B4-BE49-F238E27FC236}">
                  <a16:creationId xmlns:a16="http://schemas.microsoft.com/office/drawing/2014/main" id="{A288C99F-5888-67CC-401E-F1D611C699FC}"/>
                </a:ext>
              </a:extLst>
            </p:cNvPr>
            <p:cNvGrpSpPr/>
            <p:nvPr/>
          </p:nvGrpSpPr>
          <p:grpSpPr>
            <a:xfrm>
              <a:off x="715952" y="3827403"/>
              <a:ext cx="3107160" cy="377640"/>
              <a:chOff x="957252" y="4119503"/>
              <a:chExt cx="3107160" cy="377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9" name="Pennanteckning 38">
                    <a:extLst>
                      <a:ext uri="{FF2B5EF4-FFF2-40B4-BE49-F238E27FC236}">
                        <a16:creationId xmlns:a16="http://schemas.microsoft.com/office/drawing/2014/main" id="{81802BA9-4ECB-FBBF-25AB-5B4EB6D61B01}"/>
                      </a:ext>
                    </a:extLst>
                  </p14:cNvPr>
                  <p14:cNvContentPartPr/>
                  <p14:nvPr/>
                </p14:nvContentPartPr>
                <p14:xfrm>
                  <a:off x="957252" y="4332983"/>
                  <a:ext cx="203040" cy="164160"/>
                </p14:xfrm>
              </p:contentPart>
            </mc:Choice>
            <mc:Fallback xmlns="">
              <p:pic>
                <p:nvPicPr>
                  <p:cNvPr id="39" name="Pennanteckning 38">
                    <a:extLst>
                      <a:ext uri="{FF2B5EF4-FFF2-40B4-BE49-F238E27FC236}">
                        <a16:creationId xmlns:a16="http://schemas.microsoft.com/office/drawing/2014/main" id="{81802BA9-4ECB-FBBF-25AB-5B4EB6D61B01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42132" y="4317503"/>
                    <a:ext cx="23328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0" name="Pennanteckning 39">
                    <a:extLst>
                      <a:ext uri="{FF2B5EF4-FFF2-40B4-BE49-F238E27FC236}">
                        <a16:creationId xmlns:a16="http://schemas.microsoft.com/office/drawing/2014/main" id="{F6BCC1A4-276E-4EF6-6288-0DFDBB0EB2B1}"/>
                      </a:ext>
                    </a:extLst>
                  </p14:cNvPr>
                  <p14:cNvContentPartPr/>
                  <p14:nvPr/>
                </p14:nvContentPartPr>
                <p14:xfrm>
                  <a:off x="1273332" y="4158383"/>
                  <a:ext cx="54360" cy="267840"/>
                </p14:xfrm>
              </p:contentPart>
            </mc:Choice>
            <mc:Fallback xmlns="">
              <p:pic>
                <p:nvPicPr>
                  <p:cNvPr id="40" name="Pennanteckning 39">
                    <a:extLst>
                      <a:ext uri="{FF2B5EF4-FFF2-40B4-BE49-F238E27FC236}">
                        <a16:creationId xmlns:a16="http://schemas.microsoft.com/office/drawing/2014/main" id="{F6BCC1A4-276E-4EF6-6288-0DFDBB0EB2B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1258212" y="4143263"/>
                    <a:ext cx="8460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1" name="Pennanteckning 40">
                    <a:extLst>
                      <a:ext uri="{FF2B5EF4-FFF2-40B4-BE49-F238E27FC236}">
                        <a16:creationId xmlns:a16="http://schemas.microsoft.com/office/drawing/2014/main" id="{CC6B4B63-3A06-A805-9EA2-A7E628E3CE37}"/>
                      </a:ext>
                    </a:extLst>
                  </p14:cNvPr>
                  <p14:cNvContentPartPr/>
                  <p14:nvPr/>
                </p14:nvContentPartPr>
                <p14:xfrm>
                  <a:off x="1415532" y="4311023"/>
                  <a:ext cx="182520" cy="117360"/>
                </p14:xfrm>
              </p:contentPart>
            </mc:Choice>
            <mc:Fallback xmlns="">
              <p:pic>
                <p:nvPicPr>
                  <p:cNvPr id="41" name="Pennanteckning 40">
                    <a:extLst>
                      <a:ext uri="{FF2B5EF4-FFF2-40B4-BE49-F238E27FC236}">
                        <a16:creationId xmlns:a16="http://schemas.microsoft.com/office/drawing/2014/main" id="{CC6B4B63-3A06-A805-9EA2-A7E628E3CE37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1400412" y="4295903"/>
                    <a:ext cx="213120" cy="14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2" name="Pennanteckning 41">
                    <a:extLst>
                      <a:ext uri="{FF2B5EF4-FFF2-40B4-BE49-F238E27FC236}">
                        <a16:creationId xmlns:a16="http://schemas.microsoft.com/office/drawing/2014/main" id="{DAB21BB8-0011-97AD-5F50-ACAD90ECB1A0}"/>
                      </a:ext>
                    </a:extLst>
                  </p14:cNvPr>
                  <p14:cNvContentPartPr/>
                  <p14:nvPr/>
                </p14:nvContentPartPr>
                <p14:xfrm>
                  <a:off x="1604892" y="4300583"/>
                  <a:ext cx="34560" cy="196560"/>
                </p14:xfrm>
              </p:contentPart>
            </mc:Choice>
            <mc:Fallback xmlns="">
              <p:pic>
                <p:nvPicPr>
                  <p:cNvPr id="42" name="Pennanteckning 41">
                    <a:extLst>
                      <a:ext uri="{FF2B5EF4-FFF2-40B4-BE49-F238E27FC236}">
                        <a16:creationId xmlns:a16="http://schemas.microsoft.com/office/drawing/2014/main" id="{DAB21BB8-0011-97AD-5F50-ACAD90ECB1A0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1589772" y="4285463"/>
                    <a:ext cx="6480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3" name="Pennanteckning 42">
                    <a:extLst>
                      <a:ext uri="{FF2B5EF4-FFF2-40B4-BE49-F238E27FC236}">
                        <a16:creationId xmlns:a16="http://schemas.microsoft.com/office/drawing/2014/main" id="{B184F915-9682-FD29-4847-DECD5EAC31DD}"/>
                      </a:ext>
                    </a:extLst>
                  </p14:cNvPr>
                  <p14:cNvContentPartPr/>
                  <p14:nvPr/>
                </p14:nvContentPartPr>
                <p14:xfrm>
                  <a:off x="1737012" y="4197623"/>
                  <a:ext cx="40680" cy="286560"/>
                </p14:xfrm>
              </p:contentPart>
            </mc:Choice>
            <mc:Fallback xmlns="">
              <p:pic>
                <p:nvPicPr>
                  <p:cNvPr id="43" name="Pennanteckning 42">
                    <a:extLst>
                      <a:ext uri="{FF2B5EF4-FFF2-40B4-BE49-F238E27FC236}">
                        <a16:creationId xmlns:a16="http://schemas.microsoft.com/office/drawing/2014/main" id="{B184F915-9682-FD29-4847-DECD5EAC31DD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1721532" y="4182143"/>
                    <a:ext cx="71280" cy="31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4" name="Pennanteckning 43">
                    <a:extLst>
                      <a:ext uri="{FF2B5EF4-FFF2-40B4-BE49-F238E27FC236}">
                        <a16:creationId xmlns:a16="http://schemas.microsoft.com/office/drawing/2014/main" id="{82420D04-0AEC-BBF0-6C95-08BB55EEA793}"/>
                      </a:ext>
                    </a:extLst>
                  </p14:cNvPr>
                  <p14:cNvContentPartPr/>
                  <p14:nvPr/>
                </p14:nvContentPartPr>
                <p14:xfrm>
                  <a:off x="1747092" y="4278983"/>
                  <a:ext cx="480960" cy="190800"/>
                </p14:xfrm>
              </p:contentPart>
            </mc:Choice>
            <mc:Fallback xmlns="">
              <p:pic>
                <p:nvPicPr>
                  <p:cNvPr id="44" name="Pennanteckning 43">
                    <a:extLst>
                      <a:ext uri="{FF2B5EF4-FFF2-40B4-BE49-F238E27FC236}">
                        <a16:creationId xmlns:a16="http://schemas.microsoft.com/office/drawing/2014/main" id="{82420D04-0AEC-BBF0-6C95-08BB55EEA793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1731972" y="4263503"/>
                    <a:ext cx="511560" cy="22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71A738AF-2320-2ABF-03FB-C7F1E162CD44}"/>
                      </a:ext>
                    </a:extLst>
                  </p14:cNvPr>
                  <p14:cNvContentPartPr/>
                  <p14:nvPr/>
                </p14:nvContentPartPr>
                <p14:xfrm>
                  <a:off x="2469972" y="4264223"/>
                  <a:ext cx="90000" cy="183960"/>
                </p14:xfrm>
              </p:contentPart>
            </mc:Choice>
            <mc:Fallback xmlns="">
              <p:pic>
                <p:nvPicPr>
                  <p:cNvPr id="45" name="Pennanteckning 44">
                    <a:extLst>
                      <a:ext uri="{FF2B5EF4-FFF2-40B4-BE49-F238E27FC236}">
                        <a16:creationId xmlns:a16="http://schemas.microsoft.com/office/drawing/2014/main" id="{71A738AF-2320-2ABF-03FB-C7F1E162CD44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2454492" y="4248743"/>
                    <a:ext cx="120240" cy="21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2" name="Pennanteckning 51">
                    <a:extLst>
                      <a:ext uri="{FF2B5EF4-FFF2-40B4-BE49-F238E27FC236}">
                        <a16:creationId xmlns:a16="http://schemas.microsoft.com/office/drawing/2014/main" id="{CBCF15A8-7269-EBB9-E984-7B99BF84F363}"/>
                      </a:ext>
                    </a:extLst>
                  </p14:cNvPr>
                  <p14:cNvContentPartPr/>
                  <p14:nvPr/>
                </p14:nvContentPartPr>
                <p14:xfrm>
                  <a:off x="2680932" y="4255223"/>
                  <a:ext cx="543960" cy="210960"/>
                </p14:xfrm>
              </p:contentPart>
            </mc:Choice>
            <mc:Fallback xmlns="">
              <p:pic>
                <p:nvPicPr>
                  <p:cNvPr id="52" name="Pennanteckning 51">
                    <a:extLst>
                      <a:ext uri="{FF2B5EF4-FFF2-40B4-BE49-F238E27FC236}">
                        <a16:creationId xmlns:a16="http://schemas.microsoft.com/office/drawing/2014/main" id="{CBCF15A8-7269-EBB9-E984-7B99BF84F363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2665452" y="4240103"/>
                    <a:ext cx="574560" cy="24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3" name="Pennanteckning 52">
                    <a:extLst>
                      <a:ext uri="{FF2B5EF4-FFF2-40B4-BE49-F238E27FC236}">
                        <a16:creationId xmlns:a16="http://schemas.microsoft.com/office/drawing/2014/main" id="{4ED51A6E-8439-D4C2-F4D4-CF3DA6C26120}"/>
                      </a:ext>
                    </a:extLst>
                  </p14:cNvPr>
                  <p14:cNvContentPartPr/>
                  <p14:nvPr/>
                </p14:nvContentPartPr>
                <p14:xfrm>
                  <a:off x="3316332" y="4119503"/>
                  <a:ext cx="68040" cy="327240"/>
                </p14:xfrm>
              </p:contentPart>
            </mc:Choice>
            <mc:Fallback xmlns="">
              <p:pic>
                <p:nvPicPr>
                  <p:cNvPr id="53" name="Pennanteckning 52">
                    <a:extLst>
                      <a:ext uri="{FF2B5EF4-FFF2-40B4-BE49-F238E27FC236}">
                        <a16:creationId xmlns:a16="http://schemas.microsoft.com/office/drawing/2014/main" id="{4ED51A6E-8439-D4C2-F4D4-CF3DA6C26120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301212" y="4104383"/>
                    <a:ext cx="98640" cy="35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4" name="Pennanteckning 53">
                    <a:extLst>
                      <a:ext uri="{FF2B5EF4-FFF2-40B4-BE49-F238E27FC236}">
                        <a16:creationId xmlns:a16="http://schemas.microsoft.com/office/drawing/2014/main" id="{6B3553C5-40BE-3111-EAA7-BB44BC11FE54}"/>
                      </a:ext>
                    </a:extLst>
                  </p14:cNvPr>
                  <p14:cNvContentPartPr/>
                  <p14:nvPr/>
                </p14:nvContentPartPr>
                <p14:xfrm>
                  <a:off x="3341532" y="4164863"/>
                  <a:ext cx="722880" cy="252000"/>
                </p14:xfrm>
              </p:contentPart>
            </mc:Choice>
            <mc:Fallback xmlns="">
              <p:pic>
                <p:nvPicPr>
                  <p:cNvPr id="54" name="Pennanteckning 53">
                    <a:extLst>
                      <a:ext uri="{FF2B5EF4-FFF2-40B4-BE49-F238E27FC236}">
                        <a16:creationId xmlns:a16="http://schemas.microsoft.com/office/drawing/2014/main" id="{6B3553C5-40BE-3111-EAA7-BB44BC11FE54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326412" y="4149383"/>
                    <a:ext cx="753480" cy="282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8" name="Grupp 47">
            <a:extLst>
              <a:ext uri="{FF2B5EF4-FFF2-40B4-BE49-F238E27FC236}">
                <a16:creationId xmlns:a16="http://schemas.microsoft.com/office/drawing/2014/main" id="{6871BD79-B38C-5484-905F-ED7F57A9BE72}"/>
              </a:ext>
            </a:extLst>
          </p:cNvPr>
          <p:cNvGrpSpPr/>
          <p:nvPr/>
        </p:nvGrpSpPr>
        <p:grpSpPr>
          <a:xfrm>
            <a:off x="421832" y="4889043"/>
            <a:ext cx="2781000" cy="845280"/>
            <a:chOff x="421832" y="4889043"/>
            <a:chExt cx="278100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Pennanteckning 55">
                  <a:extLst>
                    <a:ext uri="{FF2B5EF4-FFF2-40B4-BE49-F238E27FC236}">
                      <a16:creationId xmlns:a16="http://schemas.microsoft.com/office/drawing/2014/main" id="{17592D4A-5DE5-B797-34B9-E0FB9C0D585C}"/>
                    </a:ext>
                  </a:extLst>
                </p14:cNvPr>
                <p14:cNvContentPartPr/>
                <p14:nvPr/>
              </p14:nvContentPartPr>
              <p14:xfrm>
                <a:off x="421832" y="5015763"/>
                <a:ext cx="392760" cy="148320"/>
              </p14:xfrm>
            </p:contentPart>
          </mc:Choice>
          <mc:Fallback>
            <p:pic>
              <p:nvPicPr>
                <p:cNvPr id="56" name="Pennanteckning 55">
                  <a:extLst>
                    <a:ext uri="{FF2B5EF4-FFF2-40B4-BE49-F238E27FC236}">
                      <a16:creationId xmlns:a16="http://schemas.microsoft.com/office/drawing/2014/main" id="{17592D4A-5DE5-B797-34B9-E0FB9C0D585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6338" y="5000283"/>
                  <a:ext cx="423388" cy="178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11" name="Grupp 910">
              <a:extLst>
                <a:ext uri="{FF2B5EF4-FFF2-40B4-BE49-F238E27FC236}">
                  <a16:creationId xmlns:a16="http://schemas.microsoft.com/office/drawing/2014/main" id="{FF1FBB33-00AE-41BE-BE6D-7C54676C6D98}"/>
                </a:ext>
              </a:extLst>
            </p:cNvPr>
            <p:cNvGrpSpPr/>
            <p:nvPr/>
          </p:nvGrpSpPr>
          <p:grpSpPr>
            <a:xfrm>
              <a:off x="1112312" y="4889043"/>
              <a:ext cx="444240" cy="261360"/>
              <a:chOff x="1353612" y="5181143"/>
              <a:chExt cx="444240" cy="261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7" name="Pennanteckning 56">
                    <a:extLst>
                      <a:ext uri="{FF2B5EF4-FFF2-40B4-BE49-F238E27FC236}">
                        <a16:creationId xmlns:a16="http://schemas.microsoft.com/office/drawing/2014/main" id="{00657807-E468-79F9-C1A2-CEF055F37BC6}"/>
                      </a:ext>
                    </a:extLst>
                  </p14:cNvPr>
                  <p14:cNvContentPartPr/>
                  <p14:nvPr/>
                </p14:nvContentPartPr>
                <p14:xfrm>
                  <a:off x="1353612" y="5181143"/>
                  <a:ext cx="237960" cy="261360"/>
                </p14:xfrm>
              </p:contentPart>
            </mc:Choice>
            <mc:Fallback xmlns="">
              <p:pic>
                <p:nvPicPr>
                  <p:cNvPr id="57" name="Pennanteckning 56">
                    <a:extLst>
                      <a:ext uri="{FF2B5EF4-FFF2-40B4-BE49-F238E27FC236}">
                        <a16:creationId xmlns:a16="http://schemas.microsoft.com/office/drawing/2014/main" id="{00657807-E468-79F9-C1A2-CEF055F37BC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338492" y="5166023"/>
                    <a:ext cx="268200" cy="29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58" name="Pennanteckning 57">
                    <a:extLst>
                      <a:ext uri="{FF2B5EF4-FFF2-40B4-BE49-F238E27FC236}">
                        <a16:creationId xmlns:a16="http://schemas.microsoft.com/office/drawing/2014/main" id="{B1B90B7A-87C6-31E6-3784-E8062F8DEC29}"/>
                      </a:ext>
                    </a:extLst>
                  </p14:cNvPr>
                  <p14:cNvContentPartPr/>
                  <p14:nvPr/>
                </p14:nvContentPartPr>
                <p14:xfrm>
                  <a:off x="1729812" y="5317223"/>
                  <a:ext cx="68040" cy="107640"/>
                </p14:xfrm>
              </p:contentPart>
            </mc:Choice>
            <mc:Fallback xmlns="">
              <p:pic>
                <p:nvPicPr>
                  <p:cNvPr id="58" name="Pennanteckning 57">
                    <a:extLst>
                      <a:ext uri="{FF2B5EF4-FFF2-40B4-BE49-F238E27FC236}">
                        <a16:creationId xmlns:a16="http://schemas.microsoft.com/office/drawing/2014/main" id="{B1B90B7A-87C6-31E6-3784-E8062F8DEC2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714692" y="5301743"/>
                    <a:ext cx="98640" cy="138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13" name="Grupp 912">
              <a:extLst>
                <a:ext uri="{FF2B5EF4-FFF2-40B4-BE49-F238E27FC236}">
                  <a16:creationId xmlns:a16="http://schemas.microsoft.com/office/drawing/2014/main" id="{1C79D0C9-A128-711F-6E60-FC0279E252DA}"/>
                </a:ext>
              </a:extLst>
            </p:cNvPr>
            <p:cNvGrpSpPr/>
            <p:nvPr/>
          </p:nvGrpSpPr>
          <p:grpSpPr>
            <a:xfrm>
              <a:off x="1949672" y="4941243"/>
              <a:ext cx="1253160" cy="272160"/>
              <a:chOff x="2190972" y="5233343"/>
              <a:chExt cx="1253160" cy="272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9" name="Pennanteckning 58">
                    <a:extLst>
                      <a:ext uri="{FF2B5EF4-FFF2-40B4-BE49-F238E27FC236}">
                        <a16:creationId xmlns:a16="http://schemas.microsoft.com/office/drawing/2014/main" id="{F7A105D0-0BBF-F2AC-9D7F-940C97DDF8AB}"/>
                      </a:ext>
                    </a:extLst>
                  </p14:cNvPr>
                  <p14:cNvContentPartPr/>
                  <p14:nvPr/>
                </p14:nvContentPartPr>
                <p14:xfrm>
                  <a:off x="2190972" y="5327303"/>
                  <a:ext cx="202320" cy="174240"/>
                </p14:xfrm>
              </p:contentPart>
            </mc:Choice>
            <mc:Fallback xmlns="">
              <p:pic>
                <p:nvPicPr>
                  <p:cNvPr id="59" name="Pennanteckning 58">
                    <a:extLst>
                      <a:ext uri="{FF2B5EF4-FFF2-40B4-BE49-F238E27FC236}">
                        <a16:creationId xmlns:a16="http://schemas.microsoft.com/office/drawing/2014/main" id="{F7A105D0-0BBF-F2AC-9D7F-940C97DDF8AB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2175852" y="5312183"/>
                    <a:ext cx="23292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7B6A8628-3FE3-AE26-D1A9-A4CE17B83495}"/>
                      </a:ext>
                    </a:extLst>
                  </p14:cNvPr>
                  <p14:cNvContentPartPr/>
                  <p14:nvPr/>
                </p14:nvContentPartPr>
                <p14:xfrm>
                  <a:off x="2433252" y="5245943"/>
                  <a:ext cx="73800" cy="251640"/>
                </p14:xfrm>
              </p:contentPart>
            </mc:Choice>
            <mc:Fallback xmlns="">
              <p:pic>
                <p:nvPicPr>
                  <p:cNvPr id="60" name="Pennanteckning 59">
                    <a:extLst>
                      <a:ext uri="{FF2B5EF4-FFF2-40B4-BE49-F238E27FC236}">
                        <a16:creationId xmlns:a16="http://schemas.microsoft.com/office/drawing/2014/main" id="{7B6A8628-3FE3-AE26-D1A9-A4CE17B83495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2417772" y="5230823"/>
                    <a:ext cx="104400" cy="28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1" name="Pennanteckning 60">
                    <a:extLst>
                      <a:ext uri="{FF2B5EF4-FFF2-40B4-BE49-F238E27FC236}">
                        <a16:creationId xmlns:a16="http://schemas.microsoft.com/office/drawing/2014/main" id="{B492C2D1-B841-0270-F9ED-5240D720CC2C}"/>
                      </a:ext>
                    </a:extLst>
                  </p14:cNvPr>
                  <p14:cNvContentPartPr/>
                  <p14:nvPr/>
                </p14:nvContentPartPr>
                <p14:xfrm>
                  <a:off x="2581212" y="5233343"/>
                  <a:ext cx="162000" cy="223560"/>
                </p14:xfrm>
              </p:contentPart>
            </mc:Choice>
            <mc:Fallback xmlns="">
              <p:pic>
                <p:nvPicPr>
                  <p:cNvPr id="61" name="Pennanteckning 60">
                    <a:extLst>
                      <a:ext uri="{FF2B5EF4-FFF2-40B4-BE49-F238E27FC236}">
                        <a16:creationId xmlns:a16="http://schemas.microsoft.com/office/drawing/2014/main" id="{B492C2D1-B841-0270-F9ED-5240D720CC2C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565732" y="5218223"/>
                    <a:ext cx="19260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2" name="Pennanteckning 61">
                    <a:extLst>
                      <a:ext uri="{FF2B5EF4-FFF2-40B4-BE49-F238E27FC236}">
                        <a16:creationId xmlns:a16="http://schemas.microsoft.com/office/drawing/2014/main" id="{921522CA-C5D9-4CF3-640A-F50237A526BC}"/>
                      </a:ext>
                    </a:extLst>
                  </p14:cNvPr>
                  <p14:cNvContentPartPr/>
                  <p14:nvPr/>
                </p14:nvContentPartPr>
                <p14:xfrm>
                  <a:off x="2864532" y="5318303"/>
                  <a:ext cx="94320" cy="122040"/>
                </p14:xfrm>
              </p:contentPart>
            </mc:Choice>
            <mc:Fallback xmlns="">
              <p:pic>
                <p:nvPicPr>
                  <p:cNvPr id="62" name="Pennanteckning 61">
                    <a:extLst>
                      <a:ext uri="{FF2B5EF4-FFF2-40B4-BE49-F238E27FC236}">
                        <a16:creationId xmlns:a16="http://schemas.microsoft.com/office/drawing/2014/main" id="{921522CA-C5D9-4CF3-640A-F50237A526B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849052" y="5302823"/>
                    <a:ext cx="12492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A17F1F49-271C-59FD-C8A9-4A62D1CB1945}"/>
                      </a:ext>
                    </a:extLst>
                  </p14:cNvPr>
                  <p14:cNvContentPartPr/>
                  <p14:nvPr/>
                </p14:nvContentPartPr>
                <p14:xfrm>
                  <a:off x="3040932" y="5321543"/>
                  <a:ext cx="306720" cy="123120"/>
                </p14:xfrm>
              </p:contentPart>
            </mc:Choice>
            <mc:Fallback xmlns="">
              <p:pic>
                <p:nvPicPr>
                  <p:cNvPr id="63" name="Pennanteckning 62">
                    <a:extLst>
                      <a:ext uri="{FF2B5EF4-FFF2-40B4-BE49-F238E27FC236}">
                        <a16:creationId xmlns:a16="http://schemas.microsoft.com/office/drawing/2014/main" id="{A17F1F49-271C-59FD-C8A9-4A62D1CB1945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3025812" y="5306423"/>
                    <a:ext cx="33696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912" name="Pennanteckning 911">
                    <a:extLst>
                      <a:ext uri="{FF2B5EF4-FFF2-40B4-BE49-F238E27FC236}">
                        <a16:creationId xmlns:a16="http://schemas.microsoft.com/office/drawing/2014/main" id="{D0BDD73A-2715-30A1-45E8-717EF8C4395E}"/>
                      </a:ext>
                    </a:extLst>
                  </p14:cNvPr>
                  <p14:cNvContentPartPr/>
                  <p14:nvPr/>
                </p14:nvContentPartPr>
                <p14:xfrm>
                  <a:off x="3240732" y="5321183"/>
                  <a:ext cx="203400" cy="184320"/>
                </p14:xfrm>
              </p:contentPart>
            </mc:Choice>
            <mc:Fallback xmlns="">
              <p:pic>
                <p:nvPicPr>
                  <p:cNvPr id="912" name="Pennanteckning 911">
                    <a:extLst>
                      <a:ext uri="{FF2B5EF4-FFF2-40B4-BE49-F238E27FC236}">
                        <a16:creationId xmlns:a16="http://schemas.microsoft.com/office/drawing/2014/main" id="{D0BDD73A-2715-30A1-45E8-717EF8C4395E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3225252" y="5305703"/>
                    <a:ext cx="234000" cy="214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7" name="Grupp 956">
              <a:extLst>
                <a:ext uri="{FF2B5EF4-FFF2-40B4-BE49-F238E27FC236}">
                  <a16:creationId xmlns:a16="http://schemas.microsoft.com/office/drawing/2014/main" id="{81FE6CFE-0533-A79A-DD6E-E7F45B7B7435}"/>
                </a:ext>
              </a:extLst>
            </p:cNvPr>
            <p:cNvGrpSpPr/>
            <p:nvPr/>
          </p:nvGrpSpPr>
          <p:grpSpPr>
            <a:xfrm>
              <a:off x="1118072" y="5356323"/>
              <a:ext cx="920520" cy="378000"/>
              <a:chOff x="1359372" y="5648423"/>
              <a:chExt cx="9205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914" name="Pennanteckning 913">
                    <a:extLst>
                      <a:ext uri="{FF2B5EF4-FFF2-40B4-BE49-F238E27FC236}">
                        <a16:creationId xmlns:a16="http://schemas.microsoft.com/office/drawing/2014/main" id="{775063F2-F983-7164-262C-39243466B21A}"/>
                      </a:ext>
                    </a:extLst>
                  </p14:cNvPr>
                  <p14:cNvContentPartPr/>
                  <p14:nvPr/>
                </p14:nvContentPartPr>
                <p14:xfrm>
                  <a:off x="1359372" y="5817263"/>
                  <a:ext cx="19800" cy="209160"/>
                </p14:xfrm>
              </p:contentPart>
            </mc:Choice>
            <mc:Fallback xmlns="">
              <p:pic>
                <p:nvPicPr>
                  <p:cNvPr id="914" name="Pennanteckning 913">
                    <a:extLst>
                      <a:ext uri="{FF2B5EF4-FFF2-40B4-BE49-F238E27FC236}">
                        <a16:creationId xmlns:a16="http://schemas.microsoft.com/office/drawing/2014/main" id="{775063F2-F983-7164-262C-39243466B21A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344252" y="5801783"/>
                    <a:ext cx="50400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915" name="Pennanteckning 914">
                    <a:extLst>
                      <a:ext uri="{FF2B5EF4-FFF2-40B4-BE49-F238E27FC236}">
                        <a16:creationId xmlns:a16="http://schemas.microsoft.com/office/drawing/2014/main" id="{1E57274C-6DBC-0EEA-043B-19ADFF68A77F}"/>
                      </a:ext>
                    </a:extLst>
                  </p14:cNvPr>
                  <p14:cNvContentPartPr/>
                  <p14:nvPr/>
                </p14:nvContentPartPr>
                <p14:xfrm>
                  <a:off x="1413372" y="5720783"/>
                  <a:ext cx="140400" cy="136800"/>
                </p14:xfrm>
              </p:contentPart>
            </mc:Choice>
            <mc:Fallback xmlns="">
              <p:pic>
                <p:nvPicPr>
                  <p:cNvPr id="915" name="Pennanteckning 914">
                    <a:extLst>
                      <a:ext uri="{FF2B5EF4-FFF2-40B4-BE49-F238E27FC236}">
                        <a16:creationId xmlns:a16="http://schemas.microsoft.com/office/drawing/2014/main" id="{1E57274C-6DBC-0EEA-043B-19ADFF68A77F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398252" y="5705663"/>
                    <a:ext cx="17064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926" name="Pennanteckning 925">
                    <a:extLst>
                      <a:ext uri="{FF2B5EF4-FFF2-40B4-BE49-F238E27FC236}">
                        <a16:creationId xmlns:a16="http://schemas.microsoft.com/office/drawing/2014/main" id="{9D9FEF60-87E9-0D2C-4E52-486C40B08593}"/>
                      </a:ext>
                    </a:extLst>
                  </p14:cNvPr>
                  <p14:cNvContentPartPr/>
                  <p14:nvPr/>
                </p14:nvContentPartPr>
                <p14:xfrm>
                  <a:off x="1697772" y="5648423"/>
                  <a:ext cx="56520" cy="235440"/>
                </p14:xfrm>
              </p:contentPart>
            </mc:Choice>
            <mc:Fallback xmlns="">
              <p:pic>
                <p:nvPicPr>
                  <p:cNvPr id="926" name="Pennanteckning 925">
                    <a:extLst>
                      <a:ext uri="{FF2B5EF4-FFF2-40B4-BE49-F238E27FC236}">
                        <a16:creationId xmlns:a16="http://schemas.microsoft.com/office/drawing/2014/main" id="{9D9FEF60-87E9-0D2C-4E52-486C40B08593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682652" y="5633303"/>
                    <a:ext cx="87120" cy="26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938" name="Pennanteckning 937">
                    <a:extLst>
                      <a:ext uri="{FF2B5EF4-FFF2-40B4-BE49-F238E27FC236}">
                        <a16:creationId xmlns:a16="http://schemas.microsoft.com/office/drawing/2014/main" id="{0E1585FF-A858-78F0-66CB-DD0A6F5BDF28}"/>
                      </a:ext>
                    </a:extLst>
                  </p14:cNvPr>
                  <p14:cNvContentPartPr/>
                  <p14:nvPr/>
                </p14:nvContentPartPr>
                <p14:xfrm>
                  <a:off x="1855092" y="5771183"/>
                  <a:ext cx="78480" cy="106200"/>
                </p14:xfrm>
              </p:contentPart>
            </mc:Choice>
            <mc:Fallback xmlns="">
              <p:pic>
                <p:nvPicPr>
                  <p:cNvPr id="938" name="Pennanteckning 937">
                    <a:extLst>
                      <a:ext uri="{FF2B5EF4-FFF2-40B4-BE49-F238E27FC236}">
                        <a16:creationId xmlns:a16="http://schemas.microsoft.com/office/drawing/2014/main" id="{0E1585FF-A858-78F0-66CB-DD0A6F5BDF28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839612" y="5756063"/>
                    <a:ext cx="10872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954" name="Pennanteckning 953">
                    <a:extLst>
                      <a:ext uri="{FF2B5EF4-FFF2-40B4-BE49-F238E27FC236}">
                        <a16:creationId xmlns:a16="http://schemas.microsoft.com/office/drawing/2014/main" id="{A15119CE-9FC4-3F67-95B1-DB0EE66E537B}"/>
                      </a:ext>
                    </a:extLst>
                  </p14:cNvPr>
                  <p14:cNvContentPartPr/>
                  <p14:nvPr/>
                </p14:nvContentPartPr>
                <p14:xfrm>
                  <a:off x="2127972" y="5689823"/>
                  <a:ext cx="29880" cy="243360"/>
                </p14:xfrm>
              </p:contentPart>
            </mc:Choice>
            <mc:Fallback xmlns="">
              <p:pic>
                <p:nvPicPr>
                  <p:cNvPr id="954" name="Pennanteckning 953">
                    <a:extLst>
                      <a:ext uri="{FF2B5EF4-FFF2-40B4-BE49-F238E27FC236}">
                        <a16:creationId xmlns:a16="http://schemas.microsoft.com/office/drawing/2014/main" id="{A15119CE-9FC4-3F67-95B1-DB0EE66E537B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2112852" y="5674703"/>
                    <a:ext cx="6048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956" name="Pennanteckning 955">
                    <a:extLst>
                      <a:ext uri="{FF2B5EF4-FFF2-40B4-BE49-F238E27FC236}">
                        <a16:creationId xmlns:a16="http://schemas.microsoft.com/office/drawing/2014/main" id="{92D8267B-A5D6-94C7-9EC3-85B3019F8CE6}"/>
                      </a:ext>
                    </a:extLst>
                  </p14:cNvPr>
                  <p14:cNvContentPartPr/>
                  <p14:nvPr/>
                </p14:nvContentPartPr>
                <p14:xfrm>
                  <a:off x="2067132" y="5786303"/>
                  <a:ext cx="212760" cy="29160"/>
                </p14:xfrm>
              </p:contentPart>
            </mc:Choice>
            <mc:Fallback xmlns="">
              <p:pic>
                <p:nvPicPr>
                  <p:cNvPr id="956" name="Pennanteckning 955">
                    <a:extLst>
                      <a:ext uri="{FF2B5EF4-FFF2-40B4-BE49-F238E27FC236}">
                        <a16:creationId xmlns:a16="http://schemas.microsoft.com/office/drawing/2014/main" id="{92D8267B-A5D6-94C7-9EC3-85B3019F8CE6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2052012" y="5771183"/>
                    <a:ext cx="243000" cy="59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9" name="Grupp 48">
            <a:extLst>
              <a:ext uri="{FF2B5EF4-FFF2-40B4-BE49-F238E27FC236}">
                <a16:creationId xmlns:a16="http://schemas.microsoft.com/office/drawing/2014/main" id="{95541F6B-29F6-FD17-9BC6-E82B97689033}"/>
              </a:ext>
            </a:extLst>
          </p:cNvPr>
          <p:cNvGrpSpPr/>
          <p:nvPr/>
        </p:nvGrpSpPr>
        <p:grpSpPr>
          <a:xfrm>
            <a:off x="4661552" y="1291203"/>
            <a:ext cx="3424320" cy="2738520"/>
            <a:chOff x="4661552" y="1291203"/>
            <a:chExt cx="3424320" cy="2738520"/>
          </a:xfrm>
        </p:grpSpPr>
        <p:grpSp>
          <p:nvGrpSpPr>
            <p:cNvPr id="476" name="Grupp 475">
              <a:extLst>
                <a:ext uri="{FF2B5EF4-FFF2-40B4-BE49-F238E27FC236}">
                  <a16:creationId xmlns:a16="http://schemas.microsoft.com/office/drawing/2014/main" id="{9E0AFC8F-5730-D1ED-398D-0FD5960F807E}"/>
                </a:ext>
              </a:extLst>
            </p:cNvPr>
            <p:cNvGrpSpPr/>
            <p:nvPr/>
          </p:nvGrpSpPr>
          <p:grpSpPr>
            <a:xfrm>
              <a:off x="4856672" y="1624923"/>
              <a:ext cx="2693160" cy="2404800"/>
              <a:chOff x="5097972" y="1917023"/>
              <a:chExt cx="2693160" cy="2404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449" name="Pennanteckning 448">
                    <a:extLst>
                      <a:ext uri="{FF2B5EF4-FFF2-40B4-BE49-F238E27FC236}">
                        <a16:creationId xmlns:a16="http://schemas.microsoft.com/office/drawing/2014/main" id="{3F7BB455-8965-815F-6570-5F2FAE789E5F}"/>
                      </a:ext>
                    </a:extLst>
                  </p14:cNvPr>
                  <p14:cNvContentPartPr/>
                  <p14:nvPr/>
                </p14:nvContentPartPr>
                <p14:xfrm>
                  <a:off x="5203452" y="2003063"/>
                  <a:ext cx="102600" cy="1924200"/>
                </p14:xfrm>
              </p:contentPart>
            </mc:Choice>
            <mc:Fallback xmlns="">
              <p:pic>
                <p:nvPicPr>
                  <p:cNvPr id="449" name="Pennanteckning 448">
                    <a:extLst>
                      <a:ext uri="{FF2B5EF4-FFF2-40B4-BE49-F238E27FC236}">
                        <a16:creationId xmlns:a16="http://schemas.microsoft.com/office/drawing/2014/main" id="{3F7BB455-8965-815F-6570-5F2FAE789E5F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187972" y="1987943"/>
                    <a:ext cx="132840" cy="19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450" name="Pennanteckning 449">
                    <a:extLst>
                      <a:ext uri="{FF2B5EF4-FFF2-40B4-BE49-F238E27FC236}">
                        <a16:creationId xmlns:a16="http://schemas.microsoft.com/office/drawing/2014/main" id="{0F691814-C345-670C-8E65-6C59897B1BD1}"/>
                      </a:ext>
                    </a:extLst>
                  </p14:cNvPr>
                  <p14:cNvContentPartPr/>
                  <p14:nvPr/>
                </p14:nvContentPartPr>
                <p14:xfrm>
                  <a:off x="5097972" y="1917023"/>
                  <a:ext cx="191880" cy="153000"/>
                </p14:xfrm>
              </p:contentPart>
            </mc:Choice>
            <mc:Fallback xmlns="">
              <p:pic>
                <p:nvPicPr>
                  <p:cNvPr id="450" name="Pennanteckning 449">
                    <a:extLst>
                      <a:ext uri="{FF2B5EF4-FFF2-40B4-BE49-F238E27FC236}">
                        <a16:creationId xmlns:a16="http://schemas.microsoft.com/office/drawing/2014/main" id="{0F691814-C345-670C-8E65-6C59897B1BD1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5082492" y="1901903"/>
                    <a:ext cx="22248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452" name="Pennanteckning 451">
                    <a:extLst>
                      <a:ext uri="{FF2B5EF4-FFF2-40B4-BE49-F238E27FC236}">
                        <a16:creationId xmlns:a16="http://schemas.microsoft.com/office/drawing/2014/main" id="{93720589-40C3-093D-9472-C1135AC1AED1}"/>
                      </a:ext>
                    </a:extLst>
                  </p14:cNvPr>
                  <p14:cNvContentPartPr/>
                  <p14:nvPr/>
                </p14:nvContentPartPr>
                <p14:xfrm>
                  <a:off x="5114892" y="3634223"/>
                  <a:ext cx="2562840" cy="137160"/>
                </p14:xfrm>
              </p:contentPart>
            </mc:Choice>
            <mc:Fallback xmlns="">
              <p:pic>
                <p:nvPicPr>
                  <p:cNvPr id="452" name="Pennanteckning 451">
                    <a:extLst>
                      <a:ext uri="{FF2B5EF4-FFF2-40B4-BE49-F238E27FC236}">
                        <a16:creationId xmlns:a16="http://schemas.microsoft.com/office/drawing/2014/main" id="{93720589-40C3-093D-9472-C1135AC1AED1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5099772" y="3618743"/>
                    <a:ext cx="259344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453" name="Pennanteckning 452">
                    <a:extLst>
                      <a:ext uri="{FF2B5EF4-FFF2-40B4-BE49-F238E27FC236}">
                        <a16:creationId xmlns:a16="http://schemas.microsoft.com/office/drawing/2014/main" id="{1D2D76C1-01D9-5C30-004F-B1F9D8A03EC5}"/>
                      </a:ext>
                    </a:extLst>
                  </p14:cNvPr>
                  <p14:cNvContentPartPr/>
                  <p14:nvPr/>
                </p14:nvContentPartPr>
                <p14:xfrm>
                  <a:off x="7605372" y="3585983"/>
                  <a:ext cx="185760" cy="253800"/>
                </p14:xfrm>
              </p:contentPart>
            </mc:Choice>
            <mc:Fallback xmlns="">
              <p:pic>
                <p:nvPicPr>
                  <p:cNvPr id="453" name="Pennanteckning 452">
                    <a:extLst>
                      <a:ext uri="{FF2B5EF4-FFF2-40B4-BE49-F238E27FC236}">
                        <a16:creationId xmlns:a16="http://schemas.microsoft.com/office/drawing/2014/main" id="{1D2D76C1-01D9-5C30-004F-B1F9D8A03EC5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7590252" y="3570863"/>
                    <a:ext cx="21636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455" name="Pennanteckning 454">
                    <a:extLst>
                      <a:ext uri="{FF2B5EF4-FFF2-40B4-BE49-F238E27FC236}">
                        <a16:creationId xmlns:a16="http://schemas.microsoft.com/office/drawing/2014/main" id="{B4D33FD7-C2B9-F101-0A27-181214CFD5F8}"/>
                      </a:ext>
                    </a:extLst>
                  </p14:cNvPr>
                  <p14:cNvContentPartPr/>
                  <p14:nvPr/>
                </p14:nvContentPartPr>
                <p14:xfrm>
                  <a:off x="5679372" y="3639983"/>
                  <a:ext cx="24480" cy="174600"/>
                </p14:xfrm>
              </p:contentPart>
            </mc:Choice>
            <mc:Fallback xmlns="">
              <p:pic>
                <p:nvPicPr>
                  <p:cNvPr id="455" name="Pennanteckning 454">
                    <a:extLst>
                      <a:ext uri="{FF2B5EF4-FFF2-40B4-BE49-F238E27FC236}">
                        <a16:creationId xmlns:a16="http://schemas.microsoft.com/office/drawing/2014/main" id="{B4D33FD7-C2B9-F101-0A27-181214CFD5F8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5664252" y="3624863"/>
                    <a:ext cx="5508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456" name="Pennanteckning 455">
                    <a:extLst>
                      <a:ext uri="{FF2B5EF4-FFF2-40B4-BE49-F238E27FC236}">
                        <a16:creationId xmlns:a16="http://schemas.microsoft.com/office/drawing/2014/main" id="{BEB42610-C4CD-E5FB-D2A6-723A12949EC7}"/>
                      </a:ext>
                    </a:extLst>
                  </p14:cNvPr>
                  <p14:cNvContentPartPr/>
                  <p14:nvPr/>
                </p14:nvContentPartPr>
                <p14:xfrm>
                  <a:off x="6052332" y="3657263"/>
                  <a:ext cx="40680" cy="175680"/>
                </p14:xfrm>
              </p:contentPart>
            </mc:Choice>
            <mc:Fallback xmlns="">
              <p:pic>
                <p:nvPicPr>
                  <p:cNvPr id="456" name="Pennanteckning 455">
                    <a:extLst>
                      <a:ext uri="{FF2B5EF4-FFF2-40B4-BE49-F238E27FC236}">
                        <a16:creationId xmlns:a16="http://schemas.microsoft.com/office/drawing/2014/main" id="{BEB42610-C4CD-E5FB-D2A6-723A12949EC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6036852" y="3642143"/>
                    <a:ext cx="70920" cy="20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457" name="Pennanteckning 456">
                    <a:extLst>
                      <a:ext uri="{FF2B5EF4-FFF2-40B4-BE49-F238E27FC236}">
                        <a16:creationId xmlns:a16="http://schemas.microsoft.com/office/drawing/2014/main" id="{C01CE705-BA10-87DD-9A84-A2C0A8958FC3}"/>
                      </a:ext>
                    </a:extLst>
                  </p14:cNvPr>
                  <p14:cNvContentPartPr/>
                  <p14:nvPr/>
                </p14:nvContentPartPr>
                <p14:xfrm>
                  <a:off x="6475332" y="3603263"/>
                  <a:ext cx="18720" cy="178200"/>
                </p14:xfrm>
              </p:contentPart>
            </mc:Choice>
            <mc:Fallback xmlns="">
              <p:pic>
                <p:nvPicPr>
                  <p:cNvPr id="457" name="Pennanteckning 456">
                    <a:extLst>
                      <a:ext uri="{FF2B5EF4-FFF2-40B4-BE49-F238E27FC236}">
                        <a16:creationId xmlns:a16="http://schemas.microsoft.com/office/drawing/2014/main" id="{C01CE705-BA10-87DD-9A84-A2C0A8958FC3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6460212" y="3588143"/>
                    <a:ext cx="49320" cy="20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458" name="Pennanteckning 457">
                    <a:extLst>
                      <a:ext uri="{FF2B5EF4-FFF2-40B4-BE49-F238E27FC236}">
                        <a16:creationId xmlns:a16="http://schemas.microsoft.com/office/drawing/2014/main" id="{49893AF3-B0E6-7503-40BE-4E67DFFFBB44}"/>
                      </a:ext>
                    </a:extLst>
                  </p14:cNvPr>
                  <p14:cNvContentPartPr/>
                  <p14:nvPr/>
                </p14:nvContentPartPr>
                <p14:xfrm>
                  <a:off x="6902292" y="3563303"/>
                  <a:ext cx="23400" cy="196560"/>
                </p14:xfrm>
              </p:contentPart>
            </mc:Choice>
            <mc:Fallback xmlns="">
              <p:pic>
                <p:nvPicPr>
                  <p:cNvPr id="458" name="Pennanteckning 457">
                    <a:extLst>
                      <a:ext uri="{FF2B5EF4-FFF2-40B4-BE49-F238E27FC236}">
                        <a16:creationId xmlns:a16="http://schemas.microsoft.com/office/drawing/2014/main" id="{49893AF3-B0E6-7503-40BE-4E67DFFFBB44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6886812" y="3547823"/>
                    <a:ext cx="5400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459" name="Pennanteckning 458">
                    <a:extLst>
                      <a:ext uri="{FF2B5EF4-FFF2-40B4-BE49-F238E27FC236}">
                        <a16:creationId xmlns:a16="http://schemas.microsoft.com/office/drawing/2014/main" id="{CDA8CA6D-2CD9-54F0-5C12-0EA0CAC0531A}"/>
                      </a:ext>
                    </a:extLst>
                  </p14:cNvPr>
                  <p14:cNvContentPartPr/>
                  <p14:nvPr/>
                </p14:nvContentPartPr>
                <p14:xfrm>
                  <a:off x="7296852" y="3557543"/>
                  <a:ext cx="16560" cy="208080"/>
                </p14:xfrm>
              </p:contentPart>
            </mc:Choice>
            <mc:Fallback xmlns="">
              <p:pic>
                <p:nvPicPr>
                  <p:cNvPr id="459" name="Pennanteckning 458">
                    <a:extLst>
                      <a:ext uri="{FF2B5EF4-FFF2-40B4-BE49-F238E27FC236}">
                        <a16:creationId xmlns:a16="http://schemas.microsoft.com/office/drawing/2014/main" id="{CDA8CA6D-2CD9-54F0-5C12-0EA0CAC0531A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7281732" y="3542063"/>
                    <a:ext cx="46800" cy="23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461" name="Pennanteckning 460">
                    <a:extLst>
                      <a:ext uri="{FF2B5EF4-FFF2-40B4-BE49-F238E27FC236}">
                        <a16:creationId xmlns:a16="http://schemas.microsoft.com/office/drawing/2014/main" id="{FCF3B727-3AB3-A28B-7F65-7B9CA5B091ED}"/>
                      </a:ext>
                    </a:extLst>
                  </p14:cNvPr>
                  <p14:cNvContentPartPr/>
                  <p14:nvPr/>
                </p14:nvContentPartPr>
                <p14:xfrm>
                  <a:off x="5735532" y="4055423"/>
                  <a:ext cx="21960" cy="155160"/>
                </p14:xfrm>
              </p:contentPart>
            </mc:Choice>
            <mc:Fallback xmlns="">
              <p:pic>
                <p:nvPicPr>
                  <p:cNvPr id="461" name="Pennanteckning 460">
                    <a:extLst>
                      <a:ext uri="{FF2B5EF4-FFF2-40B4-BE49-F238E27FC236}">
                        <a16:creationId xmlns:a16="http://schemas.microsoft.com/office/drawing/2014/main" id="{FCF3B727-3AB3-A28B-7F65-7B9CA5B091ED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5720412" y="4039943"/>
                    <a:ext cx="525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462" name="Pennanteckning 461">
                    <a:extLst>
                      <a:ext uri="{FF2B5EF4-FFF2-40B4-BE49-F238E27FC236}">
                        <a16:creationId xmlns:a16="http://schemas.microsoft.com/office/drawing/2014/main" id="{293E9B84-7DE4-3303-7516-98A9FA23AA4A}"/>
                      </a:ext>
                    </a:extLst>
                  </p14:cNvPr>
                  <p14:cNvContentPartPr/>
                  <p14:nvPr/>
                </p14:nvContentPartPr>
                <p14:xfrm>
                  <a:off x="6094812" y="4071263"/>
                  <a:ext cx="123120" cy="250560"/>
                </p14:xfrm>
              </p:contentPart>
            </mc:Choice>
            <mc:Fallback xmlns="">
              <p:pic>
                <p:nvPicPr>
                  <p:cNvPr id="462" name="Pennanteckning 461">
                    <a:extLst>
                      <a:ext uri="{FF2B5EF4-FFF2-40B4-BE49-F238E27FC236}">
                        <a16:creationId xmlns:a16="http://schemas.microsoft.com/office/drawing/2014/main" id="{293E9B84-7DE4-3303-7516-98A9FA23AA4A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6079332" y="4056143"/>
                    <a:ext cx="153720" cy="28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472" name="Pennanteckning 471">
                    <a:extLst>
                      <a:ext uri="{FF2B5EF4-FFF2-40B4-BE49-F238E27FC236}">
                        <a16:creationId xmlns:a16="http://schemas.microsoft.com/office/drawing/2014/main" id="{1A3CD37D-AF30-3681-B8F1-BC34D486F46F}"/>
                      </a:ext>
                    </a:extLst>
                  </p14:cNvPr>
                  <p14:cNvContentPartPr/>
                  <p14:nvPr/>
                </p14:nvContentPartPr>
                <p14:xfrm>
                  <a:off x="6537612" y="4064423"/>
                  <a:ext cx="101160" cy="234360"/>
                </p14:xfrm>
              </p:contentPart>
            </mc:Choice>
            <mc:Fallback xmlns="">
              <p:pic>
                <p:nvPicPr>
                  <p:cNvPr id="472" name="Pennanteckning 471">
                    <a:extLst>
                      <a:ext uri="{FF2B5EF4-FFF2-40B4-BE49-F238E27FC236}">
                        <a16:creationId xmlns:a16="http://schemas.microsoft.com/office/drawing/2014/main" id="{1A3CD37D-AF30-3681-B8F1-BC34D486F46F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6522132" y="4049303"/>
                    <a:ext cx="13176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473" name="Pennanteckning 472">
                    <a:extLst>
                      <a:ext uri="{FF2B5EF4-FFF2-40B4-BE49-F238E27FC236}">
                        <a16:creationId xmlns:a16="http://schemas.microsoft.com/office/drawing/2014/main" id="{DE602B97-E754-6FF1-EAE6-D0A93A6971DD}"/>
                      </a:ext>
                    </a:extLst>
                  </p14:cNvPr>
                  <p14:cNvContentPartPr/>
                  <p14:nvPr/>
                </p14:nvContentPartPr>
                <p14:xfrm>
                  <a:off x="6903372" y="4038143"/>
                  <a:ext cx="99000" cy="195480"/>
                </p14:xfrm>
              </p:contentPart>
            </mc:Choice>
            <mc:Fallback xmlns="">
              <p:pic>
                <p:nvPicPr>
                  <p:cNvPr id="473" name="Pennanteckning 472">
                    <a:extLst>
                      <a:ext uri="{FF2B5EF4-FFF2-40B4-BE49-F238E27FC236}">
                        <a16:creationId xmlns:a16="http://schemas.microsoft.com/office/drawing/2014/main" id="{DE602B97-E754-6FF1-EAE6-D0A93A6971DD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6888252" y="4022663"/>
                    <a:ext cx="12960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474" name="Pennanteckning 473">
                    <a:extLst>
                      <a:ext uri="{FF2B5EF4-FFF2-40B4-BE49-F238E27FC236}">
                        <a16:creationId xmlns:a16="http://schemas.microsoft.com/office/drawing/2014/main" id="{16AC01E5-25EA-C42D-8CD4-7699351622A2}"/>
                      </a:ext>
                    </a:extLst>
                  </p14:cNvPr>
                  <p14:cNvContentPartPr/>
                  <p14:nvPr/>
                </p14:nvContentPartPr>
                <p14:xfrm>
                  <a:off x="7315212" y="4021943"/>
                  <a:ext cx="57600" cy="183960"/>
                </p14:xfrm>
              </p:contentPart>
            </mc:Choice>
            <mc:Fallback xmlns="">
              <p:pic>
                <p:nvPicPr>
                  <p:cNvPr id="474" name="Pennanteckning 473">
                    <a:extLst>
                      <a:ext uri="{FF2B5EF4-FFF2-40B4-BE49-F238E27FC236}">
                        <a16:creationId xmlns:a16="http://schemas.microsoft.com/office/drawing/2014/main" id="{16AC01E5-25EA-C42D-8CD4-7699351622A2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7299732" y="4006823"/>
                    <a:ext cx="8820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475" name="Pennanteckning 474">
                    <a:extLst>
                      <a:ext uri="{FF2B5EF4-FFF2-40B4-BE49-F238E27FC236}">
                        <a16:creationId xmlns:a16="http://schemas.microsoft.com/office/drawing/2014/main" id="{DFE1BC74-91C6-772E-A62E-54DB89825798}"/>
                      </a:ext>
                    </a:extLst>
                  </p14:cNvPr>
                  <p14:cNvContentPartPr/>
                  <p14:nvPr/>
                </p14:nvContentPartPr>
                <p14:xfrm>
                  <a:off x="7380372" y="3920063"/>
                  <a:ext cx="167760" cy="70200"/>
                </p14:xfrm>
              </p:contentPart>
            </mc:Choice>
            <mc:Fallback xmlns="">
              <p:pic>
                <p:nvPicPr>
                  <p:cNvPr id="475" name="Pennanteckning 474">
                    <a:extLst>
                      <a:ext uri="{FF2B5EF4-FFF2-40B4-BE49-F238E27FC236}">
                        <a16:creationId xmlns:a16="http://schemas.microsoft.com/office/drawing/2014/main" id="{DFE1BC74-91C6-772E-A62E-54DB89825798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7365252" y="3904583"/>
                    <a:ext cx="198360" cy="100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77" name="Pennanteckning 476">
                  <a:extLst>
                    <a:ext uri="{FF2B5EF4-FFF2-40B4-BE49-F238E27FC236}">
                      <a16:creationId xmlns:a16="http://schemas.microsoft.com/office/drawing/2014/main" id="{FC24DC04-BB92-9B3C-4C50-094DAC54B9C6}"/>
                    </a:ext>
                  </a:extLst>
                </p14:cNvPr>
                <p14:cNvContentPartPr/>
                <p14:nvPr/>
              </p14:nvContentPartPr>
              <p14:xfrm>
                <a:off x="7843592" y="3422403"/>
                <a:ext cx="242280" cy="317160"/>
              </p14:xfrm>
            </p:contentPart>
          </mc:Choice>
          <mc:Fallback>
            <p:pic>
              <p:nvPicPr>
                <p:cNvPr id="477" name="Pennanteckning 476">
                  <a:extLst>
                    <a:ext uri="{FF2B5EF4-FFF2-40B4-BE49-F238E27FC236}">
                      <a16:creationId xmlns:a16="http://schemas.microsoft.com/office/drawing/2014/main" id="{FC24DC04-BB92-9B3C-4C50-094DAC54B9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28135" y="3406905"/>
                  <a:ext cx="272835" cy="34779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2" name="Grupp 481">
              <a:extLst>
                <a:ext uri="{FF2B5EF4-FFF2-40B4-BE49-F238E27FC236}">
                  <a16:creationId xmlns:a16="http://schemas.microsoft.com/office/drawing/2014/main" id="{D0750284-9229-27E7-684E-0B5E3559FFD5}"/>
                </a:ext>
              </a:extLst>
            </p:cNvPr>
            <p:cNvGrpSpPr/>
            <p:nvPr/>
          </p:nvGrpSpPr>
          <p:grpSpPr>
            <a:xfrm>
              <a:off x="4661552" y="1291203"/>
              <a:ext cx="604800" cy="261000"/>
              <a:chOff x="4902852" y="1583303"/>
              <a:chExt cx="604800" cy="26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478" name="Pennanteckning 477">
                    <a:extLst>
                      <a:ext uri="{FF2B5EF4-FFF2-40B4-BE49-F238E27FC236}">
                        <a16:creationId xmlns:a16="http://schemas.microsoft.com/office/drawing/2014/main" id="{E56C39FA-585B-A84D-FA03-CCFD1A76D2FD}"/>
                      </a:ext>
                    </a:extLst>
                  </p14:cNvPr>
                  <p14:cNvContentPartPr/>
                  <p14:nvPr/>
                </p14:nvContentPartPr>
                <p14:xfrm>
                  <a:off x="4902852" y="1663943"/>
                  <a:ext cx="106920" cy="180360"/>
                </p14:xfrm>
              </p:contentPart>
            </mc:Choice>
            <mc:Fallback xmlns="">
              <p:pic>
                <p:nvPicPr>
                  <p:cNvPr id="478" name="Pennanteckning 477">
                    <a:extLst>
                      <a:ext uri="{FF2B5EF4-FFF2-40B4-BE49-F238E27FC236}">
                        <a16:creationId xmlns:a16="http://schemas.microsoft.com/office/drawing/2014/main" id="{E56C39FA-585B-A84D-FA03-CCFD1A76D2FD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4887372" y="1648823"/>
                    <a:ext cx="13752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479" name="Pennanteckning 478">
                    <a:extLst>
                      <a:ext uri="{FF2B5EF4-FFF2-40B4-BE49-F238E27FC236}">
                        <a16:creationId xmlns:a16="http://schemas.microsoft.com/office/drawing/2014/main" id="{A9F54D44-CE4A-DB33-015A-C56B60B90379}"/>
                      </a:ext>
                    </a:extLst>
                  </p14:cNvPr>
                  <p14:cNvContentPartPr/>
                  <p14:nvPr/>
                </p14:nvContentPartPr>
                <p14:xfrm>
                  <a:off x="5081772" y="1634783"/>
                  <a:ext cx="77040" cy="162000"/>
                </p14:xfrm>
              </p:contentPart>
            </mc:Choice>
            <mc:Fallback xmlns="">
              <p:pic>
                <p:nvPicPr>
                  <p:cNvPr id="479" name="Pennanteckning 478">
                    <a:extLst>
                      <a:ext uri="{FF2B5EF4-FFF2-40B4-BE49-F238E27FC236}">
                        <a16:creationId xmlns:a16="http://schemas.microsoft.com/office/drawing/2014/main" id="{A9F54D44-CE4A-DB33-015A-C56B60B90379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5066652" y="1619663"/>
                    <a:ext cx="107640" cy="19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480" name="Pennanteckning 479">
                    <a:extLst>
                      <a:ext uri="{FF2B5EF4-FFF2-40B4-BE49-F238E27FC236}">
                        <a16:creationId xmlns:a16="http://schemas.microsoft.com/office/drawing/2014/main" id="{8082D3FA-A096-9969-B09D-5D83148F886A}"/>
                      </a:ext>
                    </a:extLst>
                  </p14:cNvPr>
                  <p14:cNvContentPartPr/>
                  <p14:nvPr/>
                </p14:nvContentPartPr>
                <p14:xfrm>
                  <a:off x="5282652" y="1629023"/>
                  <a:ext cx="64440" cy="164520"/>
                </p14:xfrm>
              </p:contentPart>
            </mc:Choice>
            <mc:Fallback xmlns="">
              <p:pic>
                <p:nvPicPr>
                  <p:cNvPr id="480" name="Pennanteckning 479">
                    <a:extLst>
                      <a:ext uri="{FF2B5EF4-FFF2-40B4-BE49-F238E27FC236}">
                        <a16:creationId xmlns:a16="http://schemas.microsoft.com/office/drawing/2014/main" id="{8082D3FA-A096-9969-B09D-5D83148F886A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5267172" y="1613903"/>
                    <a:ext cx="9504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481" name="Pennanteckning 480">
                    <a:extLst>
                      <a:ext uri="{FF2B5EF4-FFF2-40B4-BE49-F238E27FC236}">
                        <a16:creationId xmlns:a16="http://schemas.microsoft.com/office/drawing/2014/main" id="{722DB8DD-3309-3F61-41DF-F61C20B94DBA}"/>
                      </a:ext>
                    </a:extLst>
                  </p14:cNvPr>
                  <p14:cNvContentPartPr/>
                  <p14:nvPr/>
                </p14:nvContentPartPr>
                <p14:xfrm>
                  <a:off x="5354652" y="1583303"/>
                  <a:ext cx="153000" cy="240120"/>
                </p14:xfrm>
              </p:contentPart>
            </mc:Choice>
            <mc:Fallback xmlns="">
              <p:pic>
                <p:nvPicPr>
                  <p:cNvPr id="481" name="Pennanteckning 480">
                    <a:extLst>
                      <a:ext uri="{FF2B5EF4-FFF2-40B4-BE49-F238E27FC236}">
                        <a16:creationId xmlns:a16="http://schemas.microsoft.com/office/drawing/2014/main" id="{722DB8DD-3309-3F61-41DF-F61C20B94DBA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5339532" y="1568183"/>
                    <a:ext cx="183600" cy="27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483" name="Pennanteckning 482">
                  <a:extLst>
                    <a:ext uri="{FF2B5EF4-FFF2-40B4-BE49-F238E27FC236}">
                      <a16:creationId xmlns:a16="http://schemas.microsoft.com/office/drawing/2014/main" id="{19C4A748-84BE-8A39-3952-E8B1C436028E}"/>
                    </a:ext>
                  </a:extLst>
                </p14:cNvPr>
                <p14:cNvContentPartPr/>
                <p14:nvPr/>
              </p14:nvContentPartPr>
              <p14:xfrm>
                <a:off x="5387672" y="1748763"/>
                <a:ext cx="74880" cy="93960"/>
              </p14:xfrm>
            </p:contentPart>
          </mc:Choice>
          <mc:Fallback>
            <p:pic>
              <p:nvPicPr>
                <p:cNvPr id="483" name="Pennanteckning 482">
                  <a:extLst>
                    <a:ext uri="{FF2B5EF4-FFF2-40B4-BE49-F238E27FC236}">
                      <a16:creationId xmlns:a16="http://schemas.microsoft.com/office/drawing/2014/main" id="{19C4A748-84BE-8A39-3952-E8B1C436028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72192" y="1733283"/>
                  <a:ext cx="105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90" name="Pennanteckning 489">
                  <a:extLst>
                    <a:ext uri="{FF2B5EF4-FFF2-40B4-BE49-F238E27FC236}">
                      <a16:creationId xmlns:a16="http://schemas.microsoft.com/office/drawing/2014/main" id="{399ECAEF-744D-DD1F-8E82-EB3D89C875D3}"/>
                    </a:ext>
                  </a:extLst>
                </p14:cNvPr>
                <p14:cNvContentPartPr/>
                <p14:nvPr/>
              </p14:nvContentPartPr>
              <p14:xfrm>
                <a:off x="5804192" y="2106603"/>
                <a:ext cx="49680" cy="70200"/>
              </p14:xfrm>
            </p:contentPart>
          </mc:Choice>
          <mc:Fallback>
            <p:pic>
              <p:nvPicPr>
                <p:cNvPr id="490" name="Pennanteckning 489">
                  <a:extLst>
                    <a:ext uri="{FF2B5EF4-FFF2-40B4-BE49-F238E27FC236}">
                      <a16:creationId xmlns:a16="http://schemas.microsoft.com/office/drawing/2014/main" id="{399ECAEF-744D-DD1F-8E82-EB3D89C875D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788712" y="2091123"/>
                  <a:ext cx="80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91" name="Pennanteckning 490">
                  <a:extLst>
                    <a:ext uri="{FF2B5EF4-FFF2-40B4-BE49-F238E27FC236}">
                      <a16:creationId xmlns:a16="http://schemas.microsoft.com/office/drawing/2014/main" id="{C74A0839-4F60-964F-5135-EB1781DAFBF1}"/>
                    </a:ext>
                  </a:extLst>
                </p14:cNvPr>
                <p14:cNvContentPartPr/>
                <p14:nvPr/>
              </p14:nvContentPartPr>
              <p14:xfrm>
                <a:off x="6159512" y="2259243"/>
                <a:ext cx="40680" cy="50760"/>
              </p14:xfrm>
            </p:contentPart>
          </mc:Choice>
          <mc:Fallback>
            <p:pic>
              <p:nvPicPr>
                <p:cNvPr id="491" name="Pennanteckning 490">
                  <a:extLst>
                    <a:ext uri="{FF2B5EF4-FFF2-40B4-BE49-F238E27FC236}">
                      <a16:creationId xmlns:a16="http://schemas.microsoft.com/office/drawing/2014/main" id="{C74A0839-4F60-964F-5135-EB1781DAFBF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143894" y="2243763"/>
                  <a:ext cx="71553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94" name="Pennanteckning 493">
                  <a:extLst>
                    <a:ext uri="{FF2B5EF4-FFF2-40B4-BE49-F238E27FC236}">
                      <a16:creationId xmlns:a16="http://schemas.microsoft.com/office/drawing/2014/main" id="{2EC431ED-AB92-1CF0-2B04-ACF7BED0F17D}"/>
                    </a:ext>
                  </a:extLst>
                </p14:cNvPr>
                <p14:cNvContentPartPr/>
                <p14:nvPr/>
              </p14:nvContentPartPr>
              <p14:xfrm>
                <a:off x="6597632" y="2542563"/>
                <a:ext cx="34920" cy="85320"/>
              </p14:xfrm>
            </p:contentPart>
          </mc:Choice>
          <mc:Fallback>
            <p:pic>
              <p:nvPicPr>
                <p:cNvPr id="494" name="Pennanteckning 493">
                  <a:extLst>
                    <a:ext uri="{FF2B5EF4-FFF2-40B4-BE49-F238E27FC236}">
                      <a16:creationId xmlns:a16="http://schemas.microsoft.com/office/drawing/2014/main" id="{2EC431ED-AB92-1CF0-2B04-ACF7BED0F17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582152" y="2527083"/>
                  <a:ext cx="65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95" name="Pennanteckning 494">
                  <a:extLst>
                    <a:ext uri="{FF2B5EF4-FFF2-40B4-BE49-F238E27FC236}">
                      <a16:creationId xmlns:a16="http://schemas.microsoft.com/office/drawing/2014/main" id="{A8618AFF-0ADD-5F53-7D20-883E72FF5CA0}"/>
                    </a:ext>
                  </a:extLst>
                </p14:cNvPr>
                <p14:cNvContentPartPr/>
                <p14:nvPr/>
              </p14:nvContentPartPr>
              <p14:xfrm>
                <a:off x="7088672" y="2626443"/>
                <a:ext cx="63360" cy="73800"/>
              </p14:xfrm>
            </p:contentPart>
          </mc:Choice>
          <mc:Fallback>
            <p:pic>
              <p:nvPicPr>
                <p:cNvPr id="495" name="Pennanteckning 494">
                  <a:extLst>
                    <a:ext uri="{FF2B5EF4-FFF2-40B4-BE49-F238E27FC236}">
                      <a16:creationId xmlns:a16="http://schemas.microsoft.com/office/drawing/2014/main" id="{A8618AFF-0ADD-5F53-7D20-883E72FF5CA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73192" y="2610963"/>
                  <a:ext cx="93960" cy="104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0" name="Grupp 499">
              <a:extLst>
                <a:ext uri="{FF2B5EF4-FFF2-40B4-BE49-F238E27FC236}">
                  <a16:creationId xmlns:a16="http://schemas.microsoft.com/office/drawing/2014/main" id="{7E77016A-79DC-81D2-2140-D42AD8C62CF7}"/>
                </a:ext>
              </a:extLst>
            </p:cNvPr>
            <p:cNvGrpSpPr/>
            <p:nvPr/>
          </p:nvGrpSpPr>
          <p:grpSpPr>
            <a:xfrm>
              <a:off x="5464352" y="1761363"/>
              <a:ext cx="1697040" cy="918360"/>
              <a:chOff x="5705652" y="2053463"/>
              <a:chExt cx="1697040" cy="91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496" name="Pennanteckning 495">
                    <a:extLst>
                      <a:ext uri="{FF2B5EF4-FFF2-40B4-BE49-F238E27FC236}">
                        <a16:creationId xmlns:a16="http://schemas.microsoft.com/office/drawing/2014/main" id="{B50C85D7-DB6F-B1BD-C67D-91EB8713FBD4}"/>
                      </a:ext>
                    </a:extLst>
                  </p14:cNvPr>
                  <p14:cNvContentPartPr/>
                  <p14:nvPr/>
                </p14:nvContentPartPr>
                <p14:xfrm>
                  <a:off x="5705652" y="2053463"/>
                  <a:ext cx="353520" cy="351360"/>
                </p14:xfrm>
              </p:contentPart>
            </mc:Choice>
            <mc:Fallback xmlns="">
              <p:pic>
                <p:nvPicPr>
                  <p:cNvPr id="496" name="Pennanteckning 495">
                    <a:extLst>
                      <a:ext uri="{FF2B5EF4-FFF2-40B4-BE49-F238E27FC236}">
                        <a16:creationId xmlns:a16="http://schemas.microsoft.com/office/drawing/2014/main" id="{B50C85D7-DB6F-B1BD-C67D-91EB8713FBD4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5690532" y="2038343"/>
                    <a:ext cx="384120" cy="38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497" name="Pennanteckning 496">
                    <a:extLst>
                      <a:ext uri="{FF2B5EF4-FFF2-40B4-BE49-F238E27FC236}">
                        <a16:creationId xmlns:a16="http://schemas.microsoft.com/office/drawing/2014/main" id="{AC759385-3E6E-191F-87BD-6FBB891DDB96}"/>
                      </a:ext>
                    </a:extLst>
                  </p14:cNvPr>
                  <p14:cNvContentPartPr/>
                  <p14:nvPr/>
                </p14:nvContentPartPr>
                <p14:xfrm>
                  <a:off x="6093372" y="2449463"/>
                  <a:ext cx="333000" cy="109440"/>
                </p14:xfrm>
              </p:contentPart>
            </mc:Choice>
            <mc:Fallback xmlns="">
              <p:pic>
                <p:nvPicPr>
                  <p:cNvPr id="497" name="Pennanteckning 496">
                    <a:extLst>
                      <a:ext uri="{FF2B5EF4-FFF2-40B4-BE49-F238E27FC236}">
                        <a16:creationId xmlns:a16="http://schemas.microsoft.com/office/drawing/2014/main" id="{AC759385-3E6E-191F-87BD-6FBB891DDB96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6078252" y="2433983"/>
                    <a:ext cx="363600" cy="13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498" name="Pennanteckning 497">
                    <a:extLst>
                      <a:ext uri="{FF2B5EF4-FFF2-40B4-BE49-F238E27FC236}">
                        <a16:creationId xmlns:a16="http://schemas.microsoft.com/office/drawing/2014/main" id="{76746A31-4FDB-8767-D66D-67AB5DFDB932}"/>
                      </a:ext>
                    </a:extLst>
                  </p14:cNvPr>
                  <p14:cNvContentPartPr/>
                  <p14:nvPr/>
                </p14:nvContentPartPr>
                <p14:xfrm>
                  <a:off x="6467412" y="2600663"/>
                  <a:ext cx="391680" cy="273240"/>
                </p14:xfrm>
              </p:contentPart>
            </mc:Choice>
            <mc:Fallback xmlns="">
              <p:pic>
                <p:nvPicPr>
                  <p:cNvPr id="498" name="Pennanteckning 497">
                    <a:extLst>
                      <a:ext uri="{FF2B5EF4-FFF2-40B4-BE49-F238E27FC236}">
                        <a16:creationId xmlns:a16="http://schemas.microsoft.com/office/drawing/2014/main" id="{76746A31-4FDB-8767-D66D-67AB5DFDB932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6452292" y="2585543"/>
                    <a:ext cx="421920" cy="30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499" name="Pennanteckning 498">
                    <a:extLst>
                      <a:ext uri="{FF2B5EF4-FFF2-40B4-BE49-F238E27FC236}">
                        <a16:creationId xmlns:a16="http://schemas.microsoft.com/office/drawing/2014/main" id="{CBDD9156-E236-F0D1-BB03-F4CB906EA61B}"/>
                      </a:ext>
                    </a:extLst>
                  </p14:cNvPr>
                  <p14:cNvContentPartPr/>
                  <p14:nvPr/>
                </p14:nvContentPartPr>
                <p14:xfrm>
                  <a:off x="6875652" y="2892263"/>
                  <a:ext cx="527040" cy="79560"/>
                </p14:xfrm>
              </p:contentPart>
            </mc:Choice>
            <mc:Fallback xmlns="">
              <p:pic>
                <p:nvPicPr>
                  <p:cNvPr id="499" name="Pennanteckning 498">
                    <a:extLst>
                      <a:ext uri="{FF2B5EF4-FFF2-40B4-BE49-F238E27FC236}">
                        <a16:creationId xmlns:a16="http://schemas.microsoft.com/office/drawing/2014/main" id="{CBDD9156-E236-F0D1-BB03-F4CB906EA61B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6860532" y="2876783"/>
                    <a:ext cx="5572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501" name="Pennanteckning 500">
                  <a:extLst>
                    <a:ext uri="{FF2B5EF4-FFF2-40B4-BE49-F238E27FC236}">
                      <a16:creationId xmlns:a16="http://schemas.microsoft.com/office/drawing/2014/main" id="{6EEA3271-EB20-B0B4-7D7D-85AAFF3C7870}"/>
                    </a:ext>
                  </a:extLst>
                </p14:cNvPr>
                <p14:cNvContentPartPr/>
                <p14:nvPr/>
              </p14:nvContentPartPr>
              <p14:xfrm>
                <a:off x="5647952" y="2009403"/>
                <a:ext cx="324000" cy="247680"/>
              </p14:xfrm>
            </p:contentPart>
          </mc:Choice>
          <mc:Fallback>
            <p:pic>
              <p:nvPicPr>
                <p:cNvPr id="501" name="Pennanteckning 500">
                  <a:extLst>
                    <a:ext uri="{FF2B5EF4-FFF2-40B4-BE49-F238E27FC236}">
                      <a16:creationId xmlns:a16="http://schemas.microsoft.com/office/drawing/2014/main" id="{6EEA3271-EB20-B0B4-7D7D-85AAFF3C787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32455" y="1993945"/>
                  <a:ext cx="354634" cy="278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502" name="Pennanteckning 501">
                  <a:extLst>
                    <a:ext uri="{FF2B5EF4-FFF2-40B4-BE49-F238E27FC236}">
                      <a16:creationId xmlns:a16="http://schemas.microsoft.com/office/drawing/2014/main" id="{B9D1A175-F76E-CC5B-D4E9-89670B601719}"/>
                    </a:ext>
                  </a:extLst>
                </p14:cNvPr>
                <p14:cNvContentPartPr/>
                <p14:nvPr/>
              </p14:nvContentPartPr>
              <p14:xfrm>
                <a:off x="6372272" y="2446443"/>
                <a:ext cx="371520" cy="297720"/>
              </p14:xfrm>
            </p:contentPart>
          </mc:Choice>
          <mc:Fallback>
            <p:pic>
              <p:nvPicPr>
                <p:cNvPr id="502" name="Pennanteckning 501">
                  <a:extLst>
                    <a:ext uri="{FF2B5EF4-FFF2-40B4-BE49-F238E27FC236}">
                      <a16:creationId xmlns:a16="http://schemas.microsoft.com/office/drawing/2014/main" id="{B9D1A175-F76E-CC5B-D4E9-89670B60171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356792" y="2430963"/>
                  <a:ext cx="40212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 49">
            <a:extLst>
              <a:ext uri="{FF2B5EF4-FFF2-40B4-BE49-F238E27FC236}">
                <a16:creationId xmlns:a16="http://schemas.microsoft.com/office/drawing/2014/main" id="{5CDDAAC7-FDBD-4F95-FCBD-48865ECECBAD}"/>
              </a:ext>
            </a:extLst>
          </p:cNvPr>
          <p:cNvGrpSpPr/>
          <p:nvPr/>
        </p:nvGrpSpPr>
        <p:grpSpPr>
          <a:xfrm>
            <a:off x="4904552" y="4342563"/>
            <a:ext cx="3016440" cy="1116720"/>
            <a:chOff x="4904552" y="4342563"/>
            <a:chExt cx="3016440" cy="1116720"/>
          </a:xfrm>
        </p:grpSpPr>
        <p:grpSp>
          <p:nvGrpSpPr>
            <p:cNvPr id="996" name="Grupp 995">
              <a:extLst>
                <a:ext uri="{FF2B5EF4-FFF2-40B4-BE49-F238E27FC236}">
                  <a16:creationId xmlns:a16="http://schemas.microsoft.com/office/drawing/2014/main" id="{25CE65E9-56E2-6CE8-B42A-3E36D3577F64}"/>
                </a:ext>
              </a:extLst>
            </p:cNvPr>
            <p:cNvGrpSpPr/>
            <p:nvPr/>
          </p:nvGrpSpPr>
          <p:grpSpPr>
            <a:xfrm>
              <a:off x="4904552" y="4342563"/>
              <a:ext cx="3016440" cy="640440"/>
              <a:chOff x="5145852" y="4634663"/>
              <a:chExt cx="3016440" cy="64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03" name="Pennanteckning 502">
                    <a:extLst>
                      <a:ext uri="{FF2B5EF4-FFF2-40B4-BE49-F238E27FC236}">
                        <a16:creationId xmlns:a16="http://schemas.microsoft.com/office/drawing/2014/main" id="{991F1087-C4E6-AD01-D449-9BEFEC4D1419}"/>
                      </a:ext>
                    </a:extLst>
                  </p14:cNvPr>
                  <p14:cNvContentPartPr/>
                  <p14:nvPr/>
                </p14:nvContentPartPr>
                <p14:xfrm>
                  <a:off x="5145852" y="4786943"/>
                  <a:ext cx="106920" cy="191880"/>
                </p14:xfrm>
              </p:contentPart>
            </mc:Choice>
            <mc:Fallback xmlns="">
              <p:pic>
                <p:nvPicPr>
                  <p:cNvPr id="503" name="Pennanteckning 502">
                    <a:extLst>
                      <a:ext uri="{FF2B5EF4-FFF2-40B4-BE49-F238E27FC236}">
                        <a16:creationId xmlns:a16="http://schemas.microsoft.com/office/drawing/2014/main" id="{991F1087-C4E6-AD01-D449-9BEFEC4D1419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5130732" y="4771823"/>
                    <a:ext cx="137520" cy="22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504" name="Pennanteckning 503">
                    <a:extLst>
                      <a:ext uri="{FF2B5EF4-FFF2-40B4-BE49-F238E27FC236}">
                        <a16:creationId xmlns:a16="http://schemas.microsoft.com/office/drawing/2014/main" id="{0CC59991-3181-86D5-1868-1B11F60AE8E4}"/>
                      </a:ext>
                    </a:extLst>
                  </p14:cNvPr>
                  <p14:cNvContentPartPr/>
                  <p14:nvPr/>
                </p14:nvContentPartPr>
                <p14:xfrm>
                  <a:off x="5347812" y="4687223"/>
                  <a:ext cx="111600" cy="246960"/>
                </p14:xfrm>
              </p:contentPart>
            </mc:Choice>
            <mc:Fallback xmlns="">
              <p:pic>
                <p:nvPicPr>
                  <p:cNvPr id="504" name="Pennanteckning 503">
                    <a:extLst>
                      <a:ext uri="{FF2B5EF4-FFF2-40B4-BE49-F238E27FC236}">
                        <a16:creationId xmlns:a16="http://schemas.microsoft.com/office/drawing/2014/main" id="{0CC59991-3181-86D5-1868-1B11F60AE8E4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5332692" y="4672103"/>
                    <a:ext cx="14220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505" name="Pennanteckning 504">
                    <a:extLst>
                      <a:ext uri="{FF2B5EF4-FFF2-40B4-BE49-F238E27FC236}">
                        <a16:creationId xmlns:a16="http://schemas.microsoft.com/office/drawing/2014/main" id="{44BB3C50-5379-CCF9-17DF-2ED84E64DEF8}"/>
                      </a:ext>
                    </a:extLst>
                  </p14:cNvPr>
                  <p14:cNvContentPartPr/>
                  <p14:nvPr/>
                </p14:nvContentPartPr>
                <p14:xfrm>
                  <a:off x="5519892" y="4694063"/>
                  <a:ext cx="139320" cy="256320"/>
                </p14:xfrm>
              </p:contentPart>
            </mc:Choice>
            <mc:Fallback xmlns="">
              <p:pic>
                <p:nvPicPr>
                  <p:cNvPr id="505" name="Pennanteckning 504">
                    <a:extLst>
                      <a:ext uri="{FF2B5EF4-FFF2-40B4-BE49-F238E27FC236}">
                        <a16:creationId xmlns:a16="http://schemas.microsoft.com/office/drawing/2014/main" id="{44BB3C50-5379-CCF9-17DF-2ED84E64DEF8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5504772" y="4678943"/>
                    <a:ext cx="169560" cy="28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506" name="Pennanteckning 505">
                    <a:extLst>
                      <a:ext uri="{FF2B5EF4-FFF2-40B4-BE49-F238E27FC236}">
                        <a16:creationId xmlns:a16="http://schemas.microsoft.com/office/drawing/2014/main" id="{751F703A-43AA-011E-ED89-287536117F4F}"/>
                      </a:ext>
                    </a:extLst>
                  </p14:cNvPr>
                  <p14:cNvContentPartPr/>
                  <p14:nvPr/>
                </p14:nvContentPartPr>
                <p14:xfrm>
                  <a:off x="5762172" y="4764263"/>
                  <a:ext cx="63360" cy="113760"/>
                </p14:xfrm>
              </p:contentPart>
            </mc:Choice>
            <mc:Fallback xmlns="">
              <p:pic>
                <p:nvPicPr>
                  <p:cNvPr id="506" name="Pennanteckning 505">
                    <a:extLst>
                      <a:ext uri="{FF2B5EF4-FFF2-40B4-BE49-F238E27FC236}">
                        <a16:creationId xmlns:a16="http://schemas.microsoft.com/office/drawing/2014/main" id="{751F703A-43AA-011E-ED89-287536117F4F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5746692" y="4748783"/>
                    <a:ext cx="9396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507" name="Pennanteckning 506">
                    <a:extLst>
                      <a:ext uri="{FF2B5EF4-FFF2-40B4-BE49-F238E27FC236}">
                        <a16:creationId xmlns:a16="http://schemas.microsoft.com/office/drawing/2014/main" id="{D34908C8-FAAC-0D47-813B-67F4849CDBEE}"/>
                      </a:ext>
                    </a:extLst>
                  </p14:cNvPr>
                  <p14:cNvContentPartPr/>
                  <p14:nvPr/>
                </p14:nvContentPartPr>
                <p14:xfrm>
                  <a:off x="5893932" y="4790543"/>
                  <a:ext cx="231120" cy="132120"/>
                </p14:xfrm>
              </p:contentPart>
            </mc:Choice>
            <mc:Fallback xmlns="">
              <p:pic>
                <p:nvPicPr>
                  <p:cNvPr id="507" name="Pennanteckning 506">
                    <a:extLst>
                      <a:ext uri="{FF2B5EF4-FFF2-40B4-BE49-F238E27FC236}">
                        <a16:creationId xmlns:a16="http://schemas.microsoft.com/office/drawing/2014/main" id="{D34908C8-FAAC-0D47-813B-67F4849CDBEE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5878452" y="4775423"/>
                    <a:ext cx="26136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508" name="Pennanteckning 507">
                    <a:extLst>
                      <a:ext uri="{FF2B5EF4-FFF2-40B4-BE49-F238E27FC236}">
                        <a16:creationId xmlns:a16="http://schemas.microsoft.com/office/drawing/2014/main" id="{000671D6-69F1-E919-4C10-6A1E9B428AEF}"/>
                      </a:ext>
                    </a:extLst>
                  </p14:cNvPr>
                  <p14:cNvContentPartPr/>
                  <p14:nvPr/>
                </p14:nvContentPartPr>
                <p14:xfrm>
                  <a:off x="6131172" y="4783703"/>
                  <a:ext cx="115200" cy="171360"/>
                </p14:xfrm>
              </p:contentPart>
            </mc:Choice>
            <mc:Fallback xmlns="">
              <p:pic>
                <p:nvPicPr>
                  <p:cNvPr id="508" name="Pennanteckning 507">
                    <a:extLst>
                      <a:ext uri="{FF2B5EF4-FFF2-40B4-BE49-F238E27FC236}">
                        <a16:creationId xmlns:a16="http://schemas.microsoft.com/office/drawing/2014/main" id="{000671D6-69F1-E919-4C10-6A1E9B428AEF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6116052" y="4768583"/>
                    <a:ext cx="14544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511" name="Pennanteckning 510">
                    <a:extLst>
                      <a:ext uri="{FF2B5EF4-FFF2-40B4-BE49-F238E27FC236}">
                        <a16:creationId xmlns:a16="http://schemas.microsoft.com/office/drawing/2014/main" id="{09BF49B4-0C33-1767-FB9A-E8BA9691B466}"/>
                      </a:ext>
                    </a:extLst>
                  </p14:cNvPr>
                  <p14:cNvContentPartPr/>
                  <p14:nvPr/>
                </p14:nvContentPartPr>
                <p14:xfrm>
                  <a:off x="6258612" y="4634663"/>
                  <a:ext cx="295200" cy="625320"/>
                </p14:xfrm>
              </p:contentPart>
            </mc:Choice>
            <mc:Fallback xmlns="">
              <p:pic>
                <p:nvPicPr>
                  <p:cNvPr id="511" name="Pennanteckning 510">
                    <a:extLst>
                      <a:ext uri="{FF2B5EF4-FFF2-40B4-BE49-F238E27FC236}">
                        <a16:creationId xmlns:a16="http://schemas.microsoft.com/office/drawing/2014/main" id="{09BF49B4-0C33-1767-FB9A-E8BA9691B466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6243492" y="4619183"/>
                    <a:ext cx="325800" cy="65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971" name="Pennanteckning 970">
                    <a:extLst>
                      <a:ext uri="{FF2B5EF4-FFF2-40B4-BE49-F238E27FC236}">
                        <a16:creationId xmlns:a16="http://schemas.microsoft.com/office/drawing/2014/main" id="{37603A4D-E61A-9384-1E8C-7DA4A60C01D5}"/>
                      </a:ext>
                    </a:extLst>
                  </p14:cNvPr>
                  <p14:cNvContentPartPr/>
                  <p14:nvPr/>
                </p14:nvContentPartPr>
                <p14:xfrm>
                  <a:off x="6671532" y="4938503"/>
                  <a:ext cx="27720" cy="64440"/>
                </p14:xfrm>
              </p:contentPart>
            </mc:Choice>
            <mc:Fallback xmlns="">
              <p:pic>
                <p:nvPicPr>
                  <p:cNvPr id="971" name="Pennanteckning 970">
                    <a:extLst>
                      <a:ext uri="{FF2B5EF4-FFF2-40B4-BE49-F238E27FC236}">
                        <a16:creationId xmlns:a16="http://schemas.microsoft.com/office/drawing/2014/main" id="{37603A4D-E61A-9384-1E8C-7DA4A60C01D5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6656412" y="4923383"/>
                    <a:ext cx="5832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972" name="Pennanteckning 971">
                    <a:extLst>
                      <a:ext uri="{FF2B5EF4-FFF2-40B4-BE49-F238E27FC236}">
                        <a16:creationId xmlns:a16="http://schemas.microsoft.com/office/drawing/2014/main" id="{6B178C8B-35F0-2FD5-18FE-69D4BF378B2A}"/>
                      </a:ext>
                    </a:extLst>
                  </p14:cNvPr>
                  <p14:cNvContentPartPr/>
                  <p14:nvPr/>
                </p14:nvContentPartPr>
                <p14:xfrm>
                  <a:off x="6755412" y="4756343"/>
                  <a:ext cx="211320" cy="211320"/>
                </p14:xfrm>
              </p:contentPart>
            </mc:Choice>
            <mc:Fallback xmlns="">
              <p:pic>
                <p:nvPicPr>
                  <p:cNvPr id="972" name="Pennanteckning 971">
                    <a:extLst>
                      <a:ext uri="{FF2B5EF4-FFF2-40B4-BE49-F238E27FC236}">
                        <a16:creationId xmlns:a16="http://schemas.microsoft.com/office/drawing/2014/main" id="{6B178C8B-35F0-2FD5-18FE-69D4BF378B2A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6740292" y="4740863"/>
                    <a:ext cx="24192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980" name="Pennanteckning 979">
                    <a:extLst>
                      <a:ext uri="{FF2B5EF4-FFF2-40B4-BE49-F238E27FC236}">
                        <a16:creationId xmlns:a16="http://schemas.microsoft.com/office/drawing/2014/main" id="{137D75A0-1E26-7083-AE99-CFD114B9C993}"/>
                      </a:ext>
                    </a:extLst>
                  </p14:cNvPr>
                  <p14:cNvContentPartPr/>
                  <p14:nvPr/>
                </p14:nvContentPartPr>
                <p14:xfrm>
                  <a:off x="7020372" y="4642583"/>
                  <a:ext cx="106920" cy="632520"/>
                </p14:xfrm>
              </p:contentPart>
            </mc:Choice>
            <mc:Fallback xmlns="">
              <p:pic>
                <p:nvPicPr>
                  <p:cNvPr id="980" name="Pennanteckning 979">
                    <a:extLst>
                      <a:ext uri="{FF2B5EF4-FFF2-40B4-BE49-F238E27FC236}">
                        <a16:creationId xmlns:a16="http://schemas.microsoft.com/office/drawing/2014/main" id="{137D75A0-1E26-7083-AE99-CFD114B9C993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7005252" y="4627463"/>
                    <a:ext cx="137520" cy="66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987" name="Pennanteckning 986">
                    <a:extLst>
                      <a:ext uri="{FF2B5EF4-FFF2-40B4-BE49-F238E27FC236}">
                        <a16:creationId xmlns:a16="http://schemas.microsoft.com/office/drawing/2014/main" id="{AAEDDE62-A260-6F6B-C223-56D9D93DA769}"/>
                      </a:ext>
                    </a:extLst>
                  </p14:cNvPr>
                  <p14:cNvContentPartPr/>
                  <p14:nvPr/>
                </p14:nvContentPartPr>
                <p14:xfrm>
                  <a:off x="7027212" y="4892783"/>
                  <a:ext cx="115200" cy="91080"/>
                </p14:xfrm>
              </p:contentPart>
            </mc:Choice>
            <mc:Fallback xmlns="">
              <p:pic>
                <p:nvPicPr>
                  <p:cNvPr id="987" name="Pennanteckning 986">
                    <a:extLst>
                      <a:ext uri="{FF2B5EF4-FFF2-40B4-BE49-F238E27FC236}">
                        <a16:creationId xmlns:a16="http://schemas.microsoft.com/office/drawing/2014/main" id="{AAEDDE62-A260-6F6B-C223-56D9D93DA769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7012092" y="4877303"/>
                    <a:ext cx="14544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988" name="Pennanteckning 987">
                    <a:extLst>
                      <a:ext uri="{FF2B5EF4-FFF2-40B4-BE49-F238E27FC236}">
                        <a16:creationId xmlns:a16="http://schemas.microsoft.com/office/drawing/2014/main" id="{9983360C-4B68-4A28-C15D-4B14E9F330FE}"/>
                      </a:ext>
                    </a:extLst>
                  </p14:cNvPr>
                  <p14:cNvContentPartPr/>
                  <p14:nvPr/>
                </p14:nvContentPartPr>
                <p14:xfrm>
                  <a:off x="7194252" y="4716023"/>
                  <a:ext cx="98640" cy="328680"/>
                </p14:xfrm>
              </p:contentPart>
            </mc:Choice>
            <mc:Fallback xmlns="">
              <p:pic>
                <p:nvPicPr>
                  <p:cNvPr id="988" name="Pennanteckning 987">
                    <a:extLst>
                      <a:ext uri="{FF2B5EF4-FFF2-40B4-BE49-F238E27FC236}">
                        <a16:creationId xmlns:a16="http://schemas.microsoft.com/office/drawing/2014/main" id="{9983360C-4B68-4A28-C15D-4B14E9F330FE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7178772" y="4700903"/>
                    <a:ext cx="128880" cy="35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989" name="Pennanteckning 988">
                    <a:extLst>
                      <a:ext uri="{FF2B5EF4-FFF2-40B4-BE49-F238E27FC236}">
                        <a16:creationId xmlns:a16="http://schemas.microsoft.com/office/drawing/2014/main" id="{B7A06CB4-64D4-1F78-19DE-D1102086C83D}"/>
                      </a:ext>
                    </a:extLst>
                  </p14:cNvPr>
                  <p14:cNvContentPartPr/>
                  <p14:nvPr/>
                </p14:nvContentPartPr>
                <p14:xfrm>
                  <a:off x="7336812" y="4845623"/>
                  <a:ext cx="154080" cy="183960"/>
                </p14:xfrm>
              </p:contentPart>
            </mc:Choice>
            <mc:Fallback xmlns="">
              <p:pic>
                <p:nvPicPr>
                  <p:cNvPr id="989" name="Pennanteckning 988">
                    <a:extLst>
                      <a:ext uri="{FF2B5EF4-FFF2-40B4-BE49-F238E27FC236}">
                        <a16:creationId xmlns:a16="http://schemas.microsoft.com/office/drawing/2014/main" id="{B7A06CB4-64D4-1F78-19DE-D1102086C83D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7321692" y="4830503"/>
                    <a:ext cx="18468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990" name="Pennanteckning 989">
                    <a:extLst>
                      <a:ext uri="{FF2B5EF4-FFF2-40B4-BE49-F238E27FC236}">
                        <a16:creationId xmlns:a16="http://schemas.microsoft.com/office/drawing/2014/main" id="{5F0EDF62-8DD8-F1F0-0E1C-BE2A000E2235}"/>
                      </a:ext>
                    </a:extLst>
                  </p14:cNvPr>
                  <p14:cNvContentPartPr/>
                  <p14:nvPr/>
                </p14:nvContentPartPr>
                <p14:xfrm>
                  <a:off x="7470012" y="4827263"/>
                  <a:ext cx="127800" cy="159840"/>
                </p14:xfrm>
              </p:contentPart>
            </mc:Choice>
            <mc:Fallback xmlns="">
              <p:pic>
                <p:nvPicPr>
                  <p:cNvPr id="990" name="Pennanteckning 989">
                    <a:extLst>
                      <a:ext uri="{FF2B5EF4-FFF2-40B4-BE49-F238E27FC236}">
                        <a16:creationId xmlns:a16="http://schemas.microsoft.com/office/drawing/2014/main" id="{5F0EDF62-8DD8-F1F0-0E1C-BE2A000E2235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7454892" y="4812143"/>
                    <a:ext cx="15804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991" name="Pennanteckning 990">
                    <a:extLst>
                      <a:ext uri="{FF2B5EF4-FFF2-40B4-BE49-F238E27FC236}">
                        <a16:creationId xmlns:a16="http://schemas.microsoft.com/office/drawing/2014/main" id="{FF0DFC69-0B8D-F230-5CF5-BE215FE52626}"/>
                      </a:ext>
                    </a:extLst>
                  </p14:cNvPr>
                  <p14:cNvContentPartPr/>
                  <p14:nvPr/>
                </p14:nvContentPartPr>
                <p14:xfrm>
                  <a:off x="7507812" y="4874423"/>
                  <a:ext cx="128880" cy="95760"/>
                </p14:xfrm>
              </p:contentPart>
            </mc:Choice>
            <mc:Fallback xmlns="">
              <p:pic>
                <p:nvPicPr>
                  <p:cNvPr id="991" name="Pennanteckning 990">
                    <a:extLst>
                      <a:ext uri="{FF2B5EF4-FFF2-40B4-BE49-F238E27FC236}">
                        <a16:creationId xmlns:a16="http://schemas.microsoft.com/office/drawing/2014/main" id="{FF0DFC69-0B8D-F230-5CF5-BE215FE52626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7492692" y="4858943"/>
                    <a:ext cx="15948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992" name="Pennanteckning 991">
                    <a:extLst>
                      <a:ext uri="{FF2B5EF4-FFF2-40B4-BE49-F238E27FC236}">
                        <a16:creationId xmlns:a16="http://schemas.microsoft.com/office/drawing/2014/main" id="{4AD6E0B0-6FBD-E157-67F0-F4D9683D5D3C}"/>
                      </a:ext>
                    </a:extLst>
                  </p14:cNvPr>
                  <p14:cNvContentPartPr/>
                  <p14:nvPr/>
                </p14:nvContentPartPr>
                <p14:xfrm>
                  <a:off x="7706172" y="4865063"/>
                  <a:ext cx="50760" cy="151920"/>
                </p14:xfrm>
              </p:contentPart>
            </mc:Choice>
            <mc:Fallback xmlns="">
              <p:pic>
                <p:nvPicPr>
                  <p:cNvPr id="992" name="Pennanteckning 991">
                    <a:extLst>
                      <a:ext uri="{FF2B5EF4-FFF2-40B4-BE49-F238E27FC236}">
                        <a16:creationId xmlns:a16="http://schemas.microsoft.com/office/drawing/2014/main" id="{4AD6E0B0-6FBD-E157-67F0-F4D9683D5D3C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7691052" y="4849583"/>
                    <a:ext cx="8136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993" name="Pennanteckning 992">
                    <a:extLst>
                      <a:ext uri="{FF2B5EF4-FFF2-40B4-BE49-F238E27FC236}">
                        <a16:creationId xmlns:a16="http://schemas.microsoft.com/office/drawing/2014/main" id="{8A7FF733-9AB1-F30F-1CED-004A4B2D7184}"/>
                      </a:ext>
                    </a:extLst>
                  </p14:cNvPr>
                  <p14:cNvContentPartPr/>
                  <p14:nvPr/>
                </p14:nvContentPartPr>
                <p14:xfrm>
                  <a:off x="7754412" y="4780823"/>
                  <a:ext cx="43920" cy="83520"/>
                </p14:xfrm>
              </p:contentPart>
            </mc:Choice>
            <mc:Fallback xmlns="">
              <p:pic>
                <p:nvPicPr>
                  <p:cNvPr id="993" name="Pennanteckning 992">
                    <a:extLst>
                      <a:ext uri="{FF2B5EF4-FFF2-40B4-BE49-F238E27FC236}">
                        <a16:creationId xmlns:a16="http://schemas.microsoft.com/office/drawing/2014/main" id="{8A7FF733-9AB1-F30F-1CED-004A4B2D7184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7739292" y="4765343"/>
                    <a:ext cx="7452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994" name="Pennanteckning 993">
                    <a:extLst>
                      <a:ext uri="{FF2B5EF4-FFF2-40B4-BE49-F238E27FC236}">
                        <a16:creationId xmlns:a16="http://schemas.microsoft.com/office/drawing/2014/main" id="{1AF19A79-926E-4645-AFCC-44DAEE9DE941}"/>
                      </a:ext>
                    </a:extLst>
                  </p14:cNvPr>
                  <p14:cNvContentPartPr/>
                  <p14:nvPr/>
                </p14:nvContentPartPr>
                <p14:xfrm>
                  <a:off x="7850892" y="4861823"/>
                  <a:ext cx="88560" cy="108720"/>
                </p14:xfrm>
              </p:contentPart>
            </mc:Choice>
            <mc:Fallback xmlns="">
              <p:pic>
                <p:nvPicPr>
                  <p:cNvPr id="994" name="Pennanteckning 993">
                    <a:extLst>
                      <a:ext uri="{FF2B5EF4-FFF2-40B4-BE49-F238E27FC236}">
                        <a16:creationId xmlns:a16="http://schemas.microsoft.com/office/drawing/2014/main" id="{1AF19A79-926E-4645-AFCC-44DAEE9DE941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7835772" y="4846343"/>
                    <a:ext cx="11916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995" name="Pennanteckning 994">
                    <a:extLst>
                      <a:ext uri="{FF2B5EF4-FFF2-40B4-BE49-F238E27FC236}">
                        <a16:creationId xmlns:a16="http://schemas.microsoft.com/office/drawing/2014/main" id="{814D59AA-C850-DBC1-3D18-B6D81C7A284D}"/>
                      </a:ext>
                    </a:extLst>
                  </p14:cNvPr>
                  <p14:cNvContentPartPr/>
                  <p14:nvPr/>
                </p14:nvContentPartPr>
                <p14:xfrm>
                  <a:off x="8036652" y="4861823"/>
                  <a:ext cx="125640" cy="99000"/>
                </p14:xfrm>
              </p:contentPart>
            </mc:Choice>
            <mc:Fallback xmlns="">
              <p:pic>
                <p:nvPicPr>
                  <p:cNvPr id="995" name="Pennanteckning 994">
                    <a:extLst>
                      <a:ext uri="{FF2B5EF4-FFF2-40B4-BE49-F238E27FC236}">
                        <a16:creationId xmlns:a16="http://schemas.microsoft.com/office/drawing/2014/main" id="{814D59AA-C850-DBC1-3D18-B6D81C7A284D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8021532" y="4846343"/>
                    <a:ext cx="156240" cy="12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01" name="Grupp 1000">
              <a:extLst>
                <a:ext uri="{FF2B5EF4-FFF2-40B4-BE49-F238E27FC236}">
                  <a16:creationId xmlns:a16="http://schemas.microsoft.com/office/drawing/2014/main" id="{4A3386BD-9D91-61EA-6599-72CAFBFC5CFF}"/>
                </a:ext>
              </a:extLst>
            </p:cNvPr>
            <p:cNvGrpSpPr/>
            <p:nvPr/>
          </p:nvGrpSpPr>
          <p:grpSpPr>
            <a:xfrm>
              <a:off x="6546152" y="5036283"/>
              <a:ext cx="601560" cy="423000"/>
              <a:chOff x="6787452" y="5328383"/>
              <a:chExt cx="601560" cy="42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997" name="Pennanteckning 996">
                    <a:extLst>
                      <a:ext uri="{FF2B5EF4-FFF2-40B4-BE49-F238E27FC236}">
                        <a16:creationId xmlns:a16="http://schemas.microsoft.com/office/drawing/2014/main" id="{A0DE4F26-117C-F72F-0DAE-4E3C5EA97571}"/>
                      </a:ext>
                    </a:extLst>
                  </p14:cNvPr>
                  <p14:cNvContentPartPr/>
                  <p14:nvPr/>
                </p14:nvContentPartPr>
                <p14:xfrm>
                  <a:off x="6787452" y="5520263"/>
                  <a:ext cx="63360" cy="231120"/>
                </p14:xfrm>
              </p:contentPart>
            </mc:Choice>
            <mc:Fallback xmlns="">
              <p:pic>
                <p:nvPicPr>
                  <p:cNvPr id="997" name="Pennanteckning 996">
                    <a:extLst>
                      <a:ext uri="{FF2B5EF4-FFF2-40B4-BE49-F238E27FC236}">
                        <a16:creationId xmlns:a16="http://schemas.microsoft.com/office/drawing/2014/main" id="{A0DE4F26-117C-F72F-0DAE-4E3C5EA97571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6772332" y="5504783"/>
                    <a:ext cx="93960" cy="26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998" name="Pennanteckning 997">
                    <a:extLst>
                      <a:ext uri="{FF2B5EF4-FFF2-40B4-BE49-F238E27FC236}">
                        <a16:creationId xmlns:a16="http://schemas.microsoft.com/office/drawing/2014/main" id="{D4304BB6-96BE-B5E3-0EBC-DE16FF1512E2}"/>
                      </a:ext>
                    </a:extLst>
                  </p14:cNvPr>
                  <p14:cNvContentPartPr/>
                  <p14:nvPr/>
                </p14:nvContentPartPr>
                <p14:xfrm>
                  <a:off x="6838932" y="5480303"/>
                  <a:ext cx="118440" cy="99720"/>
                </p14:xfrm>
              </p:contentPart>
            </mc:Choice>
            <mc:Fallback xmlns="">
              <p:pic>
                <p:nvPicPr>
                  <p:cNvPr id="998" name="Pennanteckning 997">
                    <a:extLst>
                      <a:ext uri="{FF2B5EF4-FFF2-40B4-BE49-F238E27FC236}">
                        <a16:creationId xmlns:a16="http://schemas.microsoft.com/office/drawing/2014/main" id="{D4304BB6-96BE-B5E3-0EBC-DE16FF1512E2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6823812" y="5465183"/>
                    <a:ext cx="14904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999" name="Pennanteckning 998">
                    <a:extLst>
                      <a:ext uri="{FF2B5EF4-FFF2-40B4-BE49-F238E27FC236}">
                        <a16:creationId xmlns:a16="http://schemas.microsoft.com/office/drawing/2014/main" id="{B7D9E385-E77E-6D2D-3852-49A8B716DDA7}"/>
                      </a:ext>
                    </a:extLst>
                  </p14:cNvPr>
                  <p14:cNvContentPartPr/>
                  <p14:nvPr/>
                </p14:nvContentPartPr>
                <p14:xfrm>
                  <a:off x="7130532" y="5328383"/>
                  <a:ext cx="111600" cy="281880"/>
                </p14:xfrm>
              </p:contentPart>
            </mc:Choice>
            <mc:Fallback xmlns="">
              <p:pic>
                <p:nvPicPr>
                  <p:cNvPr id="999" name="Pennanteckning 998">
                    <a:extLst>
                      <a:ext uri="{FF2B5EF4-FFF2-40B4-BE49-F238E27FC236}">
                        <a16:creationId xmlns:a16="http://schemas.microsoft.com/office/drawing/2014/main" id="{B7D9E385-E77E-6D2D-3852-49A8B716DDA7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7115412" y="5313263"/>
                    <a:ext cx="142200" cy="31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000" name="Pennanteckning 999">
                    <a:extLst>
                      <a:ext uri="{FF2B5EF4-FFF2-40B4-BE49-F238E27FC236}">
                        <a16:creationId xmlns:a16="http://schemas.microsoft.com/office/drawing/2014/main" id="{29691D65-68DD-6925-E70D-25FAABCA275E}"/>
                      </a:ext>
                    </a:extLst>
                  </p14:cNvPr>
                  <p14:cNvContentPartPr/>
                  <p14:nvPr/>
                </p14:nvContentPartPr>
                <p14:xfrm>
                  <a:off x="7130532" y="5431703"/>
                  <a:ext cx="258480" cy="198720"/>
                </p14:xfrm>
              </p:contentPart>
            </mc:Choice>
            <mc:Fallback xmlns="">
              <p:pic>
                <p:nvPicPr>
                  <p:cNvPr id="1000" name="Pennanteckning 999">
                    <a:extLst>
                      <a:ext uri="{FF2B5EF4-FFF2-40B4-BE49-F238E27FC236}">
                        <a16:creationId xmlns:a16="http://schemas.microsoft.com/office/drawing/2014/main" id="{29691D65-68DD-6925-E70D-25FAABCA275E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7115412" y="5416583"/>
                    <a:ext cx="289080" cy="229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1" name="Grupp 50">
            <a:extLst>
              <a:ext uri="{FF2B5EF4-FFF2-40B4-BE49-F238E27FC236}">
                <a16:creationId xmlns:a16="http://schemas.microsoft.com/office/drawing/2014/main" id="{AEAD2FFA-86DE-3FC3-A891-889267200543}"/>
              </a:ext>
            </a:extLst>
          </p:cNvPr>
          <p:cNvGrpSpPr/>
          <p:nvPr/>
        </p:nvGrpSpPr>
        <p:grpSpPr>
          <a:xfrm>
            <a:off x="4645352" y="5732883"/>
            <a:ext cx="3838680" cy="688680"/>
            <a:chOff x="4645352" y="5732883"/>
            <a:chExt cx="3838680" cy="688680"/>
          </a:xfrm>
        </p:grpSpPr>
        <p:grpSp>
          <p:nvGrpSpPr>
            <p:cNvPr id="1012" name="Grupp 1011">
              <a:extLst>
                <a:ext uri="{FF2B5EF4-FFF2-40B4-BE49-F238E27FC236}">
                  <a16:creationId xmlns:a16="http://schemas.microsoft.com/office/drawing/2014/main" id="{1586FC53-961C-8EAF-0A38-595118D32515}"/>
                </a:ext>
              </a:extLst>
            </p:cNvPr>
            <p:cNvGrpSpPr/>
            <p:nvPr/>
          </p:nvGrpSpPr>
          <p:grpSpPr>
            <a:xfrm>
              <a:off x="4645352" y="5732883"/>
              <a:ext cx="1977840" cy="304200"/>
              <a:chOff x="4886652" y="6024983"/>
              <a:chExt cx="1977840" cy="30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002" name="Pennanteckning 1001">
                    <a:extLst>
                      <a:ext uri="{FF2B5EF4-FFF2-40B4-BE49-F238E27FC236}">
                        <a16:creationId xmlns:a16="http://schemas.microsoft.com/office/drawing/2014/main" id="{C95EFA9D-22A3-B24D-1808-AC5C366E825B}"/>
                      </a:ext>
                    </a:extLst>
                  </p14:cNvPr>
                  <p14:cNvContentPartPr/>
                  <p14:nvPr/>
                </p14:nvContentPartPr>
                <p14:xfrm>
                  <a:off x="4886652" y="6095903"/>
                  <a:ext cx="27720" cy="43920"/>
                </p14:xfrm>
              </p:contentPart>
            </mc:Choice>
            <mc:Fallback xmlns="">
              <p:pic>
                <p:nvPicPr>
                  <p:cNvPr id="1002" name="Pennanteckning 1001">
                    <a:extLst>
                      <a:ext uri="{FF2B5EF4-FFF2-40B4-BE49-F238E27FC236}">
                        <a16:creationId xmlns:a16="http://schemas.microsoft.com/office/drawing/2014/main" id="{C95EFA9D-22A3-B24D-1808-AC5C366E825B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4871532" y="6080783"/>
                    <a:ext cx="5832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003" name="Pennanteckning 1002">
                    <a:extLst>
                      <a:ext uri="{FF2B5EF4-FFF2-40B4-BE49-F238E27FC236}">
                        <a16:creationId xmlns:a16="http://schemas.microsoft.com/office/drawing/2014/main" id="{2788BD88-9E4D-51ED-77DC-8C3986D3B0E3}"/>
                      </a:ext>
                    </a:extLst>
                  </p14:cNvPr>
                  <p14:cNvContentPartPr/>
                  <p14:nvPr/>
                </p14:nvContentPartPr>
                <p14:xfrm>
                  <a:off x="5082852" y="6107423"/>
                  <a:ext cx="64440" cy="129960"/>
                </p14:xfrm>
              </p:contentPart>
            </mc:Choice>
            <mc:Fallback xmlns="">
              <p:pic>
                <p:nvPicPr>
                  <p:cNvPr id="1003" name="Pennanteckning 1002">
                    <a:extLst>
                      <a:ext uri="{FF2B5EF4-FFF2-40B4-BE49-F238E27FC236}">
                        <a16:creationId xmlns:a16="http://schemas.microsoft.com/office/drawing/2014/main" id="{2788BD88-9E4D-51ED-77DC-8C3986D3B0E3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5067732" y="6092303"/>
                    <a:ext cx="9504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004" name="Pennanteckning 1003">
                    <a:extLst>
                      <a:ext uri="{FF2B5EF4-FFF2-40B4-BE49-F238E27FC236}">
                        <a16:creationId xmlns:a16="http://schemas.microsoft.com/office/drawing/2014/main" id="{A824E6FC-533F-812B-CB41-DF30EA66C1EC}"/>
                      </a:ext>
                    </a:extLst>
                  </p14:cNvPr>
                  <p14:cNvContentPartPr/>
                  <p14:nvPr/>
                </p14:nvContentPartPr>
                <p14:xfrm>
                  <a:off x="5239452" y="6177263"/>
                  <a:ext cx="70920" cy="77040"/>
                </p14:xfrm>
              </p:contentPart>
            </mc:Choice>
            <mc:Fallback xmlns="">
              <p:pic>
                <p:nvPicPr>
                  <p:cNvPr id="1004" name="Pennanteckning 1003">
                    <a:extLst>
                      <a:ext uri="{FF2B5EF4-FFF2-40B4-BE49-F238E27FC236}">
                        <a16:creationId xmlns:a16="http://schemas.microsoft.com/office/drawing/2014/main" id="{A824E6FC-533F-812B-CB41-DF30EA66C1EC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5224332" y="6162143"/>
                    <a:ext cx="10116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005" name="Pennanteckning 1004">
                    <a:extLst>
                      <a:ext uri="{FF2B5EF4-FFF2-40B4-BE49-F238E27FC236}">
                        <a16:creationId xmlns:a16="http://schemas.microsoft.com/office/drawing/2014/main" id="{90818E9B-7059-C1E6-8016-565489561D14}"/>
                      </a:ext>
                    </a:extLst>
                  </p14:cNvPr>
                  <p14:cNvContentPartPr/>
                  <p14:nvPr/>
                </p14:nvContentPartPr>
                <p14:xfrm>
                  <a:off x="5403972" y="6201383"/>
                  <a:ext cx="222840" cy="58680"/>
                </p14:xfrm>
              </p:contentPart>
            </mc:Choice>
            <mc:Fallback xmlns="">
              <p:pic>
                <p:nvPicPr>
                  <p:cNvPr id="1005" name="Pennanteckning 1004">
                    <a:extLst>
                      <a:ext uri="{FF2B5EF4-FFF2-40B4-BE49-F238E27FC236}">
                        <a16:creationId xmlns:a16="http://schemas.microsoft.com/office/drawing/2014/main" id="{90818E9B-7059-C1E6-8016-565489561D14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5388852" y="6186263"/>
                    <a:ext cx="25344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006" name="Pennanteckning 1005">
                    <a:extLst>
                      <a:ext uri="{FF2B5EF4-FFF2-40B4-BE49-F238E27FC236}">
                        <a16:creationId xmlns:a16="http://schemas.microsoft.com/office/drawing/2014/main" id="{88A55279-4FB0-5E55-DE55-D8E051637A06}"/>
                      </a:ext>
                    </a:extLst>
                  </p14:cNvPr>
                  <p14:cNvContentPartPr/>
                  <p14:nvPr/>
                </p14:nvContentPartPr>
                <p14:xfrm>
                  <a:off x="5760732" y="6024983"/>
                  <a:ext cx="92160" cy="167760"/>
                </p14:xfrm>
              </p:contentPart>
            </mc:Choice>
            <mc:Fallback xmlns="">
              <p:pic>
                <p:nvPicPr>
                  <p:cNvPr id="1006" name="Pennanteckning 1005">
                    <a:extLst>
                      <a:ext uri="{FF2B5EF4-FFF2-40B4-BE49-F238E27FC236}">
                        <a16:creationId xmlns:a16="http://schemas.microsoft.com/office/drawing/2014/main" id="{88A55279-4FB0-5E55-DE55-D8E051637A06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5745612" y="6009503"/>
                    <a:ext cx="12276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007" name="Pennanteckning 1006">
                    <a:extLst>
                      <a:ext uri="{FF2B5EF4-FFF2-40B4-BE49-F238E27FC236}">
                        <a16:creationId xmlns:a16="http://schemas.microsoft.com/office/drawing/2014/main" id="{C6FBAA8D-6B1C-EA62-B39D-098283D81AE3}"/>
                      </a:ext>
                    </a:extLst>
                  </p14:cNvPr>
                  <p14:cNvContentPartPr/>
                  <p14:nvPr/>
                </p14:nvContentPartPr>
                <p14:xfrm>
                  <a:off x="5915532" y="6113183"/>
                  <a:ext cx="24480" cy="91440"/>
                </p14:xfrm>
              </p:contentPart>
            </mc:Choice>
            <mc:Fallback xmlns="">
              <p:pic>
                <p:nvPicPr>
                  <p:cNvPr id="1007" name="Pennanteckning 1006">
                    <a:extLst>
                      <a:ext uri="{FF2B5EF4-FFF2-40B4-BE49-F238E27FC236}">
                        <a16:creationId xmlns:a16="http://schemas.microsoft.com/office/drawing/2014/main" id="{C6FBAA8D-6B1C-EA62-B39D-098283D81AE3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5900412" y="6098063"/>
                    <a:ext cx="5508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1008" name="Pennanteckning 1007">
                    <a:extLst>
                      <a:ext uri="{FF2B5EF4-FFF2-40B4-BE49-F238E27FC236}">
                        <a16:creationId xmlns:a16="http://schemas.microsoft.com/office/drawing/2014/main" id="{D12B13A7-5E95-11C4-42E3-2F1F16CC3DA6}"/>
                      </a:ext>
                    </a:extLst>
                  </p14:cNvPr>
                  <p14:cNvContentPartPr/>
                  <p14:nvPr/>
                </p14:nvContentPartPr>
                <p14:xfrm>
                  <a:off x="6003012" y="6026063"/>
                  <a:ext cx="328320" cy="205560"/>
                </p14:xfrm>
              </p:contentPart>
            </mc:Choice>
            <mc:Fallback xmlns="">
              <p:pic>
                <p:nvPicPr>
                  <p:cNvPr id="1008" name="Pennanteckning 1007">
                    <a:extLst>
                      <a:ext uri="{FF2B5EF4-FFF2-40B4-BE49-F238E27FC236}">
                        <a16:creationId xmlns:a16="http://schemas.microsoft.com/office/drawing/2014/main" id="{D12B13A7-5E95-11C4-42E3-2F1F16CC3DA6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5987532" y="6010583"/>
                    <a:ext cx="358920" cy="23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1010" name="Pennanteckning 1009">
                    <a:extLst>
                      <a:ext uri="{FF2B5EF4-FFF2-40B4-BE49-F238E27FC236}">
                        <a16:creationId xmlns:a16="http://schemas.microsoft.com/office/drawing/2014/main" id="{BE8B752B-CAFA-194B-1451-B12BB88EEAD0}"/>
                      </a:ext>
                    </a:extLst>
                  </p14:cNvPr>
                  <p14:cNvContentPartPr/>
                  <p14:nvPr/>
                </p14:nvContentPartPr>
                <p14:xfrm>
                  <a:off x="6550212" y="6137303"/>
                  <a:ext cx="229680" cy="118440"/>
                </p14:xfrm>
              </p:contentPart>
            </mc:Choice>
            <mc:Fallback xmlns="">
              <p:pic>
                <p:nvPicPr>
                  <p:cNvPr id="1010" name="Pennanteckning 1009">
                    <a:extLst>
                      <a:ext uri="{FF2B5EF4-FFF2-40B4-BE49-F238E27FC236}">
                        <a16:creationId xmlns:a16="http://schemas.microsoft.com/office/drawing/2014/main" id="{BE8B752B-CAFA-194B-1451-B12BB88EEAD0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6534732" y="6121823"/>
                    <a:ext cx="26028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011" name="Pennanteckning 1010">
                    <a:extLst>
                      <a:ext uri="{FF2B5EF4-FFF2-40B4-BE49-F238E27FC236}">
                        <a16:creationId xmlns:a16="http://schemas.microsoft.com/office/drawing/2014/main" id="{6A2926B2-CB7A-2704-94C2-660BB8E87879}"/>
                      </a:ext>
                    </a:extLst>
                  </p14:cNvPr>
                  <p14:cNvContentPartPr/>
                  <p14:nvPr/>
                </p14:nvContentPartPr>
                <p14:xfrm>
                  <a:off x="6842532" y="6292103"/>
                  <a:ext cx="21960" cy="37080"/>
                </p14:xfrm>
              </p:contentPart>
            </mc:Choice>
            <mc:Fallback xmlns="">
              <p:pic>
                <p:nvPicPr>
                  <p:cNvPr id="1011" name="Pennanteckning 1010">
                    <a:extLst>
                      <a:ext uri="{FF2B5EF4-FFF2-40B4-BE49-F238E27FC236}">
                        <a16:creationId xmlns:a16="http://schemas.microsoft.com/office/drawing/2014/main" id="{6A2926B2-CB7A-2704-94C2-660BB8E87879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6827412" y="6276983"/>
                    <a:ext cx="52560" cy="6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7" name="Grupp 516">
              <a:extLst>
                <a:ext uri="{FF2B5EF4-FFF2-40B4-BE49-F238E27FC236}">
                  <a16:creationId xmlns:a16="http://schemas.microsoft.com/office/drawing/2014/main" id="{D1C2D5CE-5F7B-2EE8-6634-B52A21186F3C}"/>
                </a:ext>
              </a:extLst>
            </p:cNvPr>
            <p:cNvGrpSpPr/>
            <p:nvPr/>
          </p:nvGrpSpPr>
          <p:grpSpPr>
            <a:xfrm>
              <a:off x="6922352" y="5733963"/>
              <a:ext cx="1492920" cy="291600"/>
              <a:chOff x="7163652" y="6026063"/>
              <a:chExt cx="1492920" cy="29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013" name="Pennanteckning 1012">
                    <a:extLst>
                      <a:ext uri="{FF2B5EF4-FFF2-40B4-BE49-F238E27FC236}">
                        <a16:creationId xmlns:a16="http://schemas.microsoft.com/office/drawing/2014/main" id="{A1819BC2-F8B8-B057-7C47-A1F1307EEB9D}"/>
                      </a:ext>
                    </a:extLst>
                  </p14:cNvPr>
                  <p14:cNvContentPartPr/>
                  <p14:nvPr/>
                </p14:nvContentPartPr>
                <p14:xfrm>
                  <a:off x="7163652" y="6149903"/>
                  <a:ext cx="82080" cy="157320"/>
                </p14:xfrm>
              </p:contentPart>
            </mc:Choice>
            <mc:Fallback xmlns="">
              <p:pic>
                <p:nvPicPr>
                  <p:cNvPr id="1013" name="Pennanteckning 1012">
                    <a:extLst>
                      <a:ext uri="{FF2B5EF4-FFF2-40B4-BE49-F238E27FC236}">
                        <a16:creationId xmlns:a16="http://schemas.microsoft.com/office/drawing/2014/main" id="{A1819BC2-F8B8-B057-7C47-A1F1307EEB9D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7148532" y="6134783"/>
                    <a:ext cx="11232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014" name="Pennanteckning 1013">
                    <a:extLst>
                      <a:ext uri="{FF2B5EF4-FFF2-40B4-BE49-F238E27FC236}">
                        <a16:creationId xmlns:a16="http://schemas.microsoft.com/office/drawing/2014/main" id="{400CA8CC-680A-AC66-C852-7A7B9CD593D0}"/>
                      </a:ext>
                    </a:extLst>
                  </p14:cNvPr>
                  <p14:cNvContentPartPr/>
                  <p14:nvPr/>
                </p14:nvContentPartPr>
                <p14:xfrm>
                  <a:off x="7309452" y="6231263"/>
                  <a:ext cx="32400" cy="71640"/>
                </p14:xfrm>
              </p:contentPart>
            </mc:Choice>
            <mc:Fallback xmlns="">
              <p:pic>
                <p:nvPicPr>
                  <p:cNvPr id="1014" name="Pennanteckning 1013">
                    <a:extLst>
                      <a:ext uri="{FF2B5EF4-FFF2-40B4-BE49-F238E27FC236}">
                        <a16:creationId xmlns:a16="http://schemas.microsoft.com/office/drawing/2014/main" id="{400CA8CC-680A-AC66-C852-7A7B9CD593D0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7294332" y="6216143"/>
                    <a:ext cx="6300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015" name="Pennanteckning 1014">
                    <a:extLst>
                      <a:ext uri="{FF2B5EF4-FFF2-40B4-BE49-F238E27FC236}">
                        <a16:creationId xmlns:a16="http://schemas.microsoft.com/office/drawing/2014/main" id="{B7FB15A7-80B6-749D-D1A5-59B28E1F2263}"/>
                      </a:ext>
                    </a:extLst>
                  </p14:cNvPr>
                  <p14:cNvContentPartPr/>
                  <p14:nvPr/>
                </p14:nvContentPartPr>
                <p14:xfrm>
                  <a:off x="7371732" y="6066023"/>
                  <a:ext cx="7920" cy="47520"/>
                </p14:xfrm>
              </p:contentPart>
            </mc:Choice>
            <mc:Fallback xmlns="">
              <p:pic>
                <p:nvPicPr>
                  <p:cNvPr id="1015" name="Pennanteckning 1014">
                    <a:extLst>
                      <a:ext uri="{FF2B5EF4-FFF2-40B4-BE49-F238E27FC236}">
                        <a16:creationId xmlns:a16="http://schemas.microsoft.com/office/drawing/2014/main" id="{B7FB15A7-80B6-749D-D1A5-59B28E1F2263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7356612" y="6050903"/>
                    <a:ext cx="3852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016" name="Pennanteckning 1015">
                    <a:extLst>
                      <a:ext uri="{FF2B5EF4-FFF2-40B4-BE49-F238E27FC236}">
                        <a16:creationId xmlns:a16="http://schemas.microsoft.com/office/drawing/2014/main" id="{D9360F47-B599-4D7A-AB6B-4079E9335A7C}"/>
                      </a:ext>
                    </a:extLst>
                  </p14:cNvPr>
                  <p14:cNvContentPartPr/>
                  <p14:nvPr/>
                </p14:nvContentPartPr>
                <p14:xfrm>
                  <a:off x="7515732" y="6026063"/>
                  <a:ext cx="80640" cy="291600"/>
                </p14:xfrm>
              </p:contentPart>
            </mc:Choice>
            <mc:Fallback xmlns="">
              <p:pic>
                <p:nvPicPr>
                  <p:cNvPr id="1016" name="Pennanteckning 1015">
                    <a:extLst>
                      <a:ext uri="{FF2B5EF4-FFF2-40B4-BE49-F238E27FC236}">
                        <a16:creationId xmlns:a16="http://schemas.microsoft.com/office/drawing/2014/main" id="{D9360F47-B599-4D7A-AB6B-4079E9335A7C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7500612" y="6010583"/>
                    <a:ext cx="111240" cy="32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1017" name="Pennanteckning 1016">
                    <a:extLst>
                      <a:ext uri="{FF2B5EF4-FFF2-40B4-BE49-F238E27FC236}">
                        <a16:creationId xmlns:a16="http://schemas.microsoft.com/office/drawing/2014/main" id="{1B48EBCB-9A17-628C-9D3F-A7AF994A578B}"/>
                      </a:ext>
                    </a:extLst>
                  </p14:cNvPr>
                  <p14:cNvContentPartPr/>
                  <p14:nvPr/>
                </p14:nvContentPartPr>
                <p14:xfrm>
                  <a:off x="7713372" y="6040823"/>
                  <a:ext cx="127800" cy="234360"/>
                </p14:xfrm>
              </p:contentPart>
            </mc:Choice>
            <mc:Fallback xmlns="">
              <p:pic>
                <p:nvPicPr>
                  <p:cNvPr id="1017" name="Pennanteckning 1016">
                    <a:extLst>
                      <a:ext uri="{FF2B5EF4-FFF2-40B4-BE49-F238E27FC236}">
                        <a16:creationId xmlns:a16="http://schemas.microsoft.com/office/drawing/2014/main" id="{1B48EBCB-9A17-628C-9D3F-A7AF994A578B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7697892" y="6025703"/>
                    <a:ext cx="15804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018" name="Pennanteckning 1017">
                    <a:extLst>
                      <a:ext uri="{FF2B5EF4-FFF2-40B4-BE49-F238E27FC236}">
                        <a16:creationId xmlns:a16="http://schemas.microsoft.com/office/drawing/2014/main" id="{411CB001-D303-C6FE-2B04-B53BA9A118AB}"/>
                      </a:ext>
                    </a:extLst>
                  </p14:cNvPr>
                  <p14:cNvContentPartPr/>
                  <p14:nvPr/>
                </p14:nvContentPartPr>
                <p14:xfrm>
                  <a:off x="7905972" y="6198503"/>
                  <a:ext cx="58680" cy="101880"/>
                </p14:xfrm>
              </p:contentPart>
            </mc:Choice>
            <mc:Fallback xmlns="">
              <p:pic>
                <p:nvPicPr>
                  <p:cNvPr id="1018" name="Pennanteckning 1017">
                    <a:extLst>
                      <a:ext uri="{FF2B5EF4-FFF2-40B4-BE49-F238E27FC236}">
                        <a16:creationId xmlns:a16="http://schemas.microsoft.com/office/drawing/2014/main" id="{411CB001-D303-C6FE-2B04-B53BA9A118AB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7890852" y="6183383"/>
                    <a:ext cx="8928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019" name="Pennanteckning 1018">
                    <a:extLst>
                      <a:ext uri="{FF2B5EF4-FFF2-40B4-BE49-F238E27FC236}">
                        <a16:creationId xmlns:a16="http://schemas.microsoft.com/office/drawing/2014/main" id="{041B0239-5159-50F7-5B63-1C8DB9B8595C}"/>
                      </a:ext>
                    </a:extLst>
                  </p14:cNvPr>
                  <p14:cNvContentPartPr/>
                  <p14:nvPr/>
                </p14:nvContentPartPr>
                <p14:xfrm>
                  <a:off x="8012532" y="6099503"/>
                  <a:ext cx="430560" cy="216000"/>
                </p14:xfrm>
              </p:contentPart>
            </mc:Choice>
            <mc:Fallback xmlns="">
              <p:pic>
                <p:nvPicPr>
                  <p:cNvPr id="1019" name="Pennanteckning 1018">
                    <a:extLst>
                      <a:ext uri="{FF2B5EF4-FFF2-40B4-BE49-F238E27FC236}">
                        <a16:creationId xmlns:a16="http://schemas.microsoft.com/office/drawing/2014/main" id="{041B0239-5159-50F7-5B63-1C8DB9B8595C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7997412" y="6084023"/>
                    <a:ext cx="46116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020" name="Pennanteckning 1019">
                    <a:extLst>
                      <a:ext uri="{FF2B5EF4-FFF2-40B4-BE49-F238E27FC236}">
                        <a16:creationId xmlns:a16="http://schemas.microsoft.com/office/drawing/2014/main" id="{275EA2C5-E67C-84A3-2453-5A369ED470B0}"/>
                      </a:ext>
                    </a:extLst>
                  </p14:cNvPr>
                  <p14:cNvContentPartPr/>
                  <p14:nvPr/>
                </p14:nvContentPartPr>
                <p14:xfrm>
                  <a:off x="8345172" y="6184463"/>
                  <a:ext cx="182520" cy="41760"/>
                </p14:xfrm>
              </p:contentPart>
            </mc:Choice>
            <mc:Fallback xmlns="">
              <p:pic>
                <p:nvPicPr>
                  <p:cNvPr id="1020" name="Pennanteckning 1019">
                    <a:extLst>
                      <a:ext uri="{FF2B5EF4-FFF2-40B4-BE49-F238E27FC236}">
                        <a16:creationId xmlns:a16="http://schemas.microsoft.com/office/drawing/2014/main" id="{275EA2C5-E67C-84A3-2453-5A369ED470B0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8330052" y="6168983"/>
                    <a:ext cx="21312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021" name="Pennanteckning 1020">
                    <a:extLst>
                      <a:ext uri="{FF2B5EF4-FFF2-40B4-BE49-F238E27FC236}">
                        <a16:creationId xmlns:a16="http://schemas.microsoft.com/office/drawing/2014/main" id="{D2F426AA-EE13-DD5D-C971-68D3D90492D8}"/>
                      </a:ext>
                    </a:extLst>
                  </p14:cNvPr>
                  <p14:cNvContentPartPr/>
                  <p14:nvPr/>
                </p14:nvContentPartPr>
                <p14:xfrm>
                  <a:off x="8556132" y="6161423"/>
                  <a:ext cx="100440" cy="142200"/>
                </p14:xfrm>
              </p:contentPart>
            </mc:Choice>
            <mc:Fallback xmlns="">
              <p:pic>
                <p:nvPicPr>
                  <p:cNvPr id="1021" name="Pennanteckning 1020">
                    <a:extLst>
                      <a:ext uri="{FF2B5EF4-FFF2-40B4-BE49-F238E27FC236}">
                        <a16:creationId xmlns:a16="http://schemas.microsoft.com/office/drawing/2014/main" id="{D2F426AA-EE13-DD5D-C971-68D3D90492D8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8540652" y="6146303"/>
                    <a:ext cx="131040" cy="172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6" name="Grupp 515">
              <a:extLst>
                <a:ext uri="{FF2B5EF4-FFF2-40B4-BE49-F238E27FC236}">
                  <a16:creationId xmlns:a16="http://schemas.microsoft.com/office/drawing/2014/main" id="{06A7296F-4C70-C8DA-2803-93F0E9030209}"/>
                </a:ext>
              </a:extLst>
            </p:cNvPr>
            <p:cNvGrpSpPr/>
            <p:nvPr/>
          </p:nvGrpSpPr>
          <p:grpSpPr>
            <a:xfrm>
              <a:off x="6367232" y="6182523"/>
              <a:ext cx="872280" cy="239040"/>
              <a:chOff x="6608532" y="6474623"/>
              <a:chExt cx="872280" cy="23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022" name="Pennanteckning 1021">
                    <a:extLst>
                      <a:ext uri="{FF2B5EF4-FFF2-40B4-BE49-F238E27FC236}">
                        <a16:creationId xmlns:a16="http://schemas.microsoft.com/office/drawing/2014/main" id="{6B579B1C-E5B5-D290-8721-8D459DA395CA}"/>
                      </a:ext>
                    </a:extLst>
                  </p14:cNvPr>
                  <p14:cNvContentPartPr/>
                  <p14:nvPr/>
                </p14:nvContentPartPr>
                <p14:xfrm>
                  <a:off x="6608532" y="6572183"/>
                  <a:ext cx="57600" cy="141480"/>
                </p14:xfrm>
              </p:contentPart>
            </mc:Choice>
            <mc:Fallback xmlns="">
              <p:pic>
                <p:nvPicPr>
                  <p:cNvPr id="1022" name="Pennanteckning 1021">
                    <a:extLst>
                      <a:ext uri="{FF2B5EF4-FFF2-40B4-BE49-F238E27FC236}">
                        <a16:creationId xmlns:a16="http://schemas.microsoft.com/office/drawing/2014/main" id="{6B579B1C-E5B5-D290-8721-8D459DA395CA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6593412" y="6556703"/>
                    <a:ext cx="8820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023" name="Pennanteckning 1022">
                    <a:extLst>
                      <a:ext uri="{FF2B5EF4-FFF2-40B4-BE49-F238E27FC236}">
                        <a16:creationId xmlns:a16="http://schemas.microsoft.com/office/drawing/2014/main" id="{FAD74EAD-1C17-A785-9386-C2AC21ECB3BF}"/>
                      </a:ext>
                    </a:extLst>
                  </p14:cNvPr>
                  <p14:cNvContentPartPr/>
                  <p14:nvPr/>
                </p14:nvContentPartPr>
                <p14:xfrm>
                  <a:off x="6632652" y="6495503"/>
                  <a:ext cx="128880" cy="107640"/>
                </p14:xfrm>
              </p:contentPart>
            </mc:Choice>
            <mc:Fallback xmlns="">
              <p:pic>
                <p:nvPicPr>
                  <p:cNvPr id="1023" name="Pennanteckning 1022">
                    <a:extLst>
                      <a:ext uri="{FF2B5EF4-FFF2-40B4-BE49-F238E27FC236}">
                        <a16:creationId xmlns:a16="http://schemas.microsoft.com/office/drawing/2014/main" id="{FAD74EAD-1C17-A785-9386-C2AC21ECB3BF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6617532" y="6480383"/>
                    <a:ext cx="15948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512" name="Pennanteckning 511">
                    <a:extLst>
                      <a:ext uri="{FF2B5EF4-FFF2-40B4-BE49-F238E27FC236}">
                        <a16:creationId xmlns:a16="http://schemas.microsoft.com/office/drawing/2014/main" id="{946452AB-ADF1-BB8B-DCA9-45AA67FC4A78}"/>
                      </a:ext>
                    </a:extLst>
                  </p14:cNvPr>
                  <p14:cNvContentPartPr/>
                  <p14:nvPr/>
                </p14:nvContentPartPr>
                <p14:xfrm>
                  <a:off x="6896532" y="6474623"/>
                  <a:ext cx="93240" cy="158760"/>
                </p14:xfrm>
              </p:contentPart>
            </mc:Choice>
            <mc:Fallback xmlns="">
              <p:pic>
                <p:nvPicPr>
                  <p:cNvPr id="512" name="Pennanteckning 511">
                    <a:extLst>
                      <a:ext uri="{FF2B5EF4-FFF2-40B4-BE49-F238E27FC236}">
                        <a16:creationId xmlns:a16="http://schemas.microsoft.com/office/drawing/2014/main" id="{946452AB-ADF1-BB8B-DCA9-45AA67FC4A78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6881052" y="6459143"/>
                    <a:ext cx="12384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513" name="Pennanteckning 512">
                    <a:extLst>
                      <a:ext uri="{FF2B5EF4-FFF2-40B4-BE49-F238E27FC236}">
                        <a16:creationId xmlns:a16="http://schemas.microsoft.com/office/drawing/2014/main" id="{1D03C0F9-6C84-93A3-45AA-03729AF664D0}"/>
                      </a:ext>
                    </a:extLst>
                  </p14:cNvPr>
                  <p14:cNvContentPartPr/>
                  <p14:nvPr/>
                </p14:nvContentPartPr>
                <p14:xfrm>
                  <a:off x="7044492" y="6575423"/>
                  <a:ext cx="66960" cy="84600"/>
                </p14:xfrm>
              </p:contentPart>
            </mc:Choice>
            <mc:Fallback xmlns="">
              <p:pic>
                <p:nvPicPr>
                  <p:cNvPr id="513" name="Pennanteckning 512">
                    <a:extLst>
                      <a:ext uri="{FF2B5EF4-FFF2-40B4-BE49-F238E27FC236}">
                        <a16:creationId xmlns:a16="http://schemas.microsoft.com/office/drawing/2014/main" id="{1D03C0F9-6C84-93A3-45AA-03729AF664D0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7029012" y="6560303"/>
                    <a:ext cx="9756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514" name="Pennanteckning 513">
                    <a:extLst>
                      <a:ext uri="{FF2B5EF4-FFF2-40B4-BE49-F238E27FC236}">
                        <a16:creationId xmlns:a16="http://schemas.microsoft.com/office/drawing/2014/main" id="{E0F4481D-5891-7AF4-9C98-FB2CF244E125}"/>
                      </a:ext>
                    </a:extLst>
                  </p14:cNvPr>
                  <p14:cNvContentPartPr/>
                  <p14:nvPr/>
                </p14:nvContentPartPr>
                <p14:xfrm>
                  <a:off x="7249692" y="6513503"/>
                  <a:ext cx="60120" cy="187200"/>
                </p14:xfrm>
              </p:contentPart>
            </mc:Choice>
            <mc:Fallback xmlns="">
              <p:pic>
                <p:nvPicPr>
                  <p:cNvPr id="514" name="Pennanteckning 513">
                    <a:extLst>
                      <a:ext uri="{FF2B5EF4-FFF2-40B4-BE49-F238E27FC236}">
                        <a16:creationId xmlns:a16="http://schemas.microsoft.com/office/drawing/2014/main" id="{E0F4481D-5891-7AF4-9C98-FB2CF244E125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7234572" y="6498383"/>
                    <a:ext cx="9072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515" name="Pennanteckning 514">
                    <a:extLst>
                      <a:ext uri="{FF2B5EF4-FFF2-40B4-BE49-F238E27FC236}">
                        <a16:creationId xmlns:a16="http://schemas.microsoft.com/office/drawing/2014/main" id="{BF2D1A37-1809-373B-00A0-0BD7D958AB44}"/>
                      </a:ext>
                    </a:extLst>
                  </p14:cNvPr>
                  <p14:cNvContentPartPr/>
                  <p14:nvPr/>
                </p14:nvContentPartPr>
                <p14:xfrm>
                  <a:off x="7318452" y="6532943"/>
                  <a:ext cx="162360" cy="160920"/>
                </p14:xfrm>
              </p:contentPart>
            </mc:Choice>
            <mc:Fallback xmlns="">
              <p:pic>
                <p:nvPicPr>
                  <p:cNvPr id="515" name="Pennanteckning 514">
                    <a:extLst>
                      <a:ext uri="{FF2B5EF4-FFF2-40B4-BE49-F238E27FC236}">
                        <a16:creationId xmlns:a16="http://schemas.microsoft.com/office/drawing/2014/main" id="{BF2D1A37-1809-373B-00A0-0BD7D958AB44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7303332" y="6517823"/>
                    <a:ext cx="192600" cy="191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518" name="Pennanteckning 517">
                  <a:extLst>
                    <a:ext uri="{FF2B5EF4-FFF2-40B4-BE49-F238E27FC236}">
                      <a16:creationId xmlns:a16="http://schemas.microsoft.com/office/drawing/2014/main" id="{76A0C3C7-B052-F0BC-3F85-1DDA85C32375}"/>
                    </a:ext>
                  </a:extLst>
                </p14:cNvPr>
                <p14:cNvContentPartPr/>
                <p14:nvPr/>
              </p14:nvContentPartPr>
              <p14:xfrm>
                <a:off x="6884552" y="6104403"/>
                <a:ext cx="1599480" cy="142560"/>
              </p14:xfrm>
            </p:contentPart>
          </mc:Choice>
          <mc:Fallback>
            <p:pic>
              <p:nvPicPr>
                <p:cNvPr id="518" name="Pennanteckning 517">
                  <a:extLst>
                    <a:ext uri="{FF2B5EF4-FFF2-40B4-BE49-F238E27FC236}">
                      <a16:creationId xmlns:a16="http://schemas.microsoft.com/office/drawing/2014/main" id="{76A0C3C7-B052-F0BC-3F85-1DDA85C3237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869069" y="6088962"/>
                  <a:ext cx="1630087" cy="1730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Grupp 447">
            <a:extLst>
              <a:ext uri="{FF2B5EF4-FFF2-40B4-BE49-F238E27FC236}">
                <a16:creationId xmlns:a16="http://schemas.microsoft.com/office/drawing/2014/main" id="{E2BCF55C-AF82-14F4-EFD7-823710498F20}"/>
              </a:ext>
            </a:extLst>
          </p:cNvPr>
          <p:cNvGrpSpPr/>
          <p:nvPr/>
        </p:nvGrpSpPr>
        <p:grpSpPr>
          <a:xfrm>
            <a:off x="8922872" y="888723"/>
            <a:ext cx="2825640" cy="1172520"/>
            <a:chOff x="8922872" y="888723"/>
            <a:chExt cx="2825640" cy="1172520"/>
          </a:xfrm>
        </p:grpSpPr>
        <p:grpSp>
          <p:nvGrpSpPr>
            <p:cNvPr id="522" name="Grupp 521">
              <a:extLst>
                <a:ext uri="{FF2B5EF4-FFF2-40B4-BE49-F238E27FC236}">
                  <a16:creationId xmlns:a16="http://schemas.microsoft.com/office/drawing/2014/main" id="{56993C53-99D1-292D-CADA-E66CB98386C7}"/>
                </a:ext>
              </a:extLst>
            </p:cNvPr>
            <p:cNvGrpSpPr/>
            <p:nvPr/>
          </p:nvGrpSpPr>
          <p:grpSpPr>
            <a:xfrm>
              <a:off x="8922872" y="990243"/>
              <a:ext cx="1365480" cy="354240"/>
              <a:chOff x="9164172" y="1282343"/>
              <a:chExt cx="1365480" cy="354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519" name="Pennanteckning 518">
                    <a:extLst>
                      <a:ext uri="{FF2B5EF4-FFF2-40B4-BE49-F238E27FC236}">
                        <a16:creationId xmlns:a16="http://schemas.microsoft.com/office/drawing/2014/main" id="{66333CD8-FA71-FF2F-8B7C-09FC64E36BCB}"/>
                      </a:ext>
                    </a:extLst>
                  </p14:cNvPr>
                  <p14:cNvContentPartPr/>
                  <p14:nvPr/>
                </p14:nvContentPartPr>
                <p14:xfrm>
                  <a:off x="9164172" y="1458383"/>
                  <a:ext cx="279000" cy="178200"/>
                </p14:xfrm>
              </p:contentPart>
            </mc:Choice>
            <mc:Fallback xmlns="">
              <p:pic>
                <p:nvPicPr>
                  <p:cNvPr id="519" name="Pennanteckning 518">
                    <a:extLst>
                      <a:ext uri="{FF2B5EF4-FFF2-40B4-BE49-F238E27FC236}">
                        <a16:creationId xmlns:a16="http://schemas.microsoft.com/office/drawing/2014/main" id="{66333CD8-FA71-FF2F-8B7C-09FC64E36BCB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9149052" y="1442903"/>
                    <a:ext cx="309600" cy="20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520" name="Pennanteckning 519">
                    <a:extLst>
                      <a:ext uri="{FF2B5EF4-FFF2-40B4-BE49-F238E27FC236}">
                        <a16:creationId xmlns:a16="http://schemas.microsoft.com/office/drawing/2014/main" id="{5F81686A-19FD-644A-2DCA-1988CD140C1A}"/>
                      </a:ext>
                    </a:extLst>
                  </p14:cNvPr>
                  <p14:cNvContentPartPr/>
                  <p14:nvPr/>
                </p14:nvContentPartPr>
                <p14:xfrm>
                  <a:off x="9532452" y="1395023"/>
                  <a:ext cx="146160" cy="115200"/>
                </p14:xfrm>
              </p:contentPart>
            </mc:Choice>
            <mc:Fallback xmlns="">
              <p:pic>
                <p:nvPicPr>
                  <p:cNvPr id="520" name="Pennanteckning 519">
                    <a:extLst>
                      <a:ext uri="{FF2B5EF4-FFF2-40B4-BE49-F238E27FC236}">
                        <a16:creationId xmlns:a16="http://schemas.microsoft.com/office/drawing/2014/main" id="{5F81686A-19FD-644A-2DCA-1988CD140C1A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9517332" y="1379903"/>
                    <a:ext cx="17640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521" name="Pennanteckning 520">
                    <a:extLst>
                      <a:ext uri="{FF2B5EF4-FFF2-40B4-BE49-F238E27FC236}">
                        <a16:creationId xmlns:a16="http://schemas.microsoft.com/office/drawing/2014/main" id="{A7A20CCE-C6CF-C211-9960-8C8E5039DA7C}"/>
                      </a:ext>
                    </a:extLst>
                  </p14:cNvPr>
                  <p14:cNvContentPartPr/>
                  <p14:nvPr/>
                </p14:nvContentPartPr>
                <p14:xfrm>
                  <a:off x="9766452" y="1282343"/>
                  <a:ext cx="763200" cy="237960"/>
                </p14:xfrm>
              </p:contentPart>
            </mc:Choice>
            <mc:Fallback xmlns="">
              <p:pic>
                <p:nvPicPr>
                  <p:cNvPr id="521" name="Pennanteckning 520">
                    <a:extLst>
                      <a:ext uri="{FF2B5EF4-FFF2-40B4-BE49-F238E27FC236}">
                        <a16:creationId xmlns:a16="http://schemas.microsoft.com/office/drawing/2014/main" id="{A7A20CCE-C6CF-C211-9960-8C8E5039DA7C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9751332" y="1267223"/>
                    <a:ext cx="793800" cy="268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8" name="Grupp 537">
              <a:extLst>
                <a:ext uri="{FF2B5EF4-FFF2-40B4-BE49-F238E27FC236}">
                  <a16:creationId xmlns:a16="http://schemas.microsoft.com/office/drawing/2014/main" id="{C8AE69B7-A7CE-1819-A074-3B7C64DE56EE}"/>
                </a:ext>
              </a:extLst>
            </p:cNvPr>
            <p:cNvGrpSpPr/>
            <p:nvPr/>
          </p:nvGrpSpPr>
          <p:grpSpPr>
            <a:xfrm>
              <a:off x="10556552" y="888723"/>
              <a:ext cx="1191960" cy="590760"/>
              <a:chOff x="10797852" y="1180823"/>
              <a:chExt cx="1191960" cy="59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530" name="Pennanteckning 529">
                    <a:extLst>
                      <a:ext uri="{FF2B5EF4-FFF2-40B4-BE49-F238E27FC236}">
                        <a16:creationId xmlns:a16="http://schemas.microsoft.com/office/drawing/2014/main" id="{D0CEE8A0-1621-E355-C7B4-16CB04BA4F83}"/>
                      </a:ext>
                    </a:extLst>
                  </p14:cNvPr>
                  <p14:cNvContentPartPr/>
                  <p14:nvPr/>
                </p14:nvContentPartPr>
                <p14:xfrm>
                  <a:off x="10829892" y="1193423"/>
                  <a:ext cx="106920" cy="339840"/>
                </p14:xfrm>
              </p:contentPart>
            </mc:Choice>
            <mc:Fallback xmlns="">
              <p:pic>
                <p:nvPicPr>
                  <p:cNvPr id="530" name="Pennanteckning 529">
                    <a:extLst>
                      <a:ext uri="{FF2B5EF4-FFF2-40B4-BE49-F238E27FC236}">
                        <a16:creationId xmlns:a16="http://schemas.microsoft.com/office/drawing/2014/main" id="{D0CEE8A0-1621-E355-C7B4-16CB04BA4F83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10814772" y="1177943"/>
                    <a:ext cx="137520" cy="37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531" name="Pennanteckning 530">
                    <a:extLst>
                      <a:ext uri="{FF2B5EF4-FFF2-40B4-BE49-F238E27FC236}">
                        <a16:creationId xmlns:a16="http://schemas.microsoft.com/office/drawing/2014/main" id="{D01430A3-83AE-0521-51E9-C70C537966BA}"/>
                      </a:ext>
                    </a:extLst>
                  </p14:cNvPr>
                  <p14:cNvContentPartPr/>
                  <p14:nvPr/>
                </p14:nvContentPartPr>
                <p14:xfrm>
                  <a:off x="10797852" y="1366583"/>
                  <a:ext cx="155160" cy="41760"/>
                </p14:xfrm>
              </p:contentPart>
            </mc:Choice>
            <mc:Fallback xmlns="">
              <p:pic>
                <p:nvPicPr>
                  <p:cNvPr id="531" name="Pennanteckning 530">
                    <a:extLst>
                      <a:ext uri="{FF2B5EF4-FFF2-40B4-BE49-F238E27FC236}">
                        <a16:creationId xmlns:a16="http://schemas.microsoft.com/office/drawing/2014/main" id="{D01430A3-83AE-0521-51E9-C70C537966BA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10782372" y="1351103"/>
                    <a:ext cx="18576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532" name="Pennanteckning 531">
                    <a:extLst>
                      <a:ext uri="{FF2B5EF4-FFF2-40B4-BE49-F238E27FC236}">
                        <a16:creationId xmlns:a16="http://schemas.microsoft.com/office/drawing/2014/main" id="{E732E34D-B147-FCE3-1BFD-E7C56AD31408}"/>
                      </a:ext>
                    </a:extLst>
                  </p14:cNvPr>
                  <p14:cNvContentPartPr/>
                  <p14:nvPr/>
                </p14:nvContentPartPr>
                <p14:xfrm>
                  <a:off x="11003052" y="1401863"/>
                  <a:ext cx="14040" cy="95040"/>
                </p14:xfrm>
              </p:contentPart>
            </mc:Choice>
            <mc:Fallback xmlns="">
              <p:pic>
                <p:nvPicPr>
                  <p:cNvPr id="532" name="Pennanteckning 531">
                    <a:extLst>
                      <a:ext uri="{FF2B5EF4-FFF2-40B4-BE49-F238E27FC236}">
                        <a16:creationId xmlns:a16="http://schemas.microsoft.com/office/drawing/2014/main" id="{E732E34D-B147-FCE3-1BFD-E7C56AD31408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10987932" y="1386743"/>
                    <a:ext cx="4464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533" name="Pennanteckning 532">
                    <a:extLst>
                      <a:ext uri="{FF2B5EF4-FFF2-40B4-BE49-F238E27FC236}">
                        <a16:creationId xmlns:a16="http://schemas.microsoft.com/office/drawing/2014/main" id="{CC7352EA-B91B-E2DB-F74F-62975C98BDD2}"/>
                      </a:ext>
                    </a:extLst>
                  </p14:cNvPr>
                  <p14:cNvContentPartPr/>
                  <p14:nvPr/>
                </p14:nvContentPartPr>
                <p14:xfrm>
                  <a:off x="11044452" y="1284863"/>
                  <a:ext cx="15120" cy="50760"/>
                </p14:xfrm>
              </p:contentPart>
            </mc:Choice>
            <mc:Fallback xmlns="">
              <p:pic>
                <p:nvPicPr>
                  <p:cNvPr id="533" name="Pennanteckning 532">
                    <a:extLst>
                      <a:ext uri="{FF2B5EF4-FFF2-40B4-BE49-F238E27FC236}">
                        <a16:creationId xmlns:a16="http://schemas.microsoft.com/office/drawing/2014/main" id="{CC7352EA-B91B-E2DB-F74F-62975C98BDD2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11029332" y="1269743"/>
                    <a:ext cx="4572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534" name="Pennanteckning 533">
                    <a:extLst>
                      <a:ext uri="{FF2B5EF4-FFF2-40B4-BE49-F238E27FC236}">
                        <a16:creationId xmlns:a16="http://schemas.microsoft.com/office/drawing/2014/main" id="{278FFE1D-4B7B-2DEB-511B-7C060FBA886C}"/>
                      </a:ext>
                    </a:extLst>
                  </p14:cNvPr>
                  <p14:cNvContentPartPr/>
                  <p14:nvPr/>
                </p14:nvContentPartPr>
                <p14:xfrm>
                  <a:off x="11050212" y="1284863"/>
                  <a:ext cx="129960" cy="486720"/>
                </p14:xfrm>
              </p:contentPart>
            </mc:Choice>
            <mc:Fallback xmlns="">
              <p:pic>
                <p:nvPicPr>
                  <p:cNvPr id="534" name="Pennanteckning 533">
                    <a:extLst>
                      <a:ext uri="{FF2B5EF4-FFF2-40B4-BE49-F238E27FC236}">
                        <a16:creationId xmlns:a16="http://schemas.microsoft.com/office/drawing/2014/main" id="{278FFE1D-4B7B-2DEB-511B-7C060FBA886C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11034732" y="1269743"/>
                    <a:ext cx="160560" cy="51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535" name="Pennanteckning 534">
                    <a:extLst>
                      <a:ext uri="{FF2B5EF4-FFF2-40B4-BE49-F238E27FC236}">
                        <a16:creationId xmlns:a16="http://schemas.microsoft.com/office/drawing/2014/main" id="{BD1A4CD8-8D52-6192-9025-F7749F9EBE0C}"/>
                      </a:ext>
                    </a:extLst>
                  </p14:cNvPr>
                  <p14:cNvContentPartPr/>
                  <p14:nvPr/>
                </p14:nvContentPartPr>
                <p14:xfrm>
                  <a:off x="11300052" y="1180823"/>
                  <a:ext cx="137880" cy="241200"/>
                </p14:xfrm>
              </p:contentPart>
            </mc:Choice>
            <mc:Fallback xmlns="">
              <p:pic>
                <p:nvPicPr>
                  <p:cNvPr id="535" name="Pennanteckning 534">
                    <a:extLst>
                      <a:ext uri="{FF2B5EF4-FFF2-40B4-BE49-F238E27FC236}">
                        <a16:creationId xmlns:a16="http://schemas.microsoft.com/office/drawing/2014/main" id="{BD1A4CD8-8D52-6192-9025-F7749F9EBE0C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11284932" y="1165343"/>
                    <a:ext cx="16848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536" name="Pennanteckning 535">
                    <a:extLst>
                      <a:ext uri="{FF2B5EF4-FFF2-40B4-BE49-F238E27FC236}">
                        <a16:creationId xmlns:a16="http://schemas.microsoft.com/office/drawing/2014/main" id="{36B4F764-3B8D-45B5-A957-63E67CA5347D}"/>
                      </a:ext>
                    </a:extLst>
                  </p14:cNvPr>
                  <p14:cNvContentPartPr/>
                  <p14:nvPr/>
                </p14:nvContentPartPr>
                <p14:xfrm>
                  <a:off x="11453772" y="1196663"/>
                  <a:ext cx="69120" cy="291600"/>
                </p14:xfrm>
              </p:contentPart>
            </mc:Choice>
            <mc:Fallback xmlns="">
              <p:pic>
                <p:nvPicPr>
                  <p:cNvPr id="536" name="Pennanteckning 535">
                    <a:extLst>
                      <a:ext uri="{FF2B5EF4-FFF2-40B4-BE49-F238E27FC236}">
                        <a16:creationId xmlns:a16="http://schemas.microsoft.com/office/drawing/2014/main" id="{36B4F764-3B8D-45B5-A957-63E67CA5347D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11438652" y="1181543"/>
                    <a:ext cx="99720" cy="32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537" name="Pennanteckning 536">
                    <a:extLst>
                      <a:ext uri="{FF2B5EF4-FFF2-40B4-BE49-F238E27FC236}">
                        <a16:creationId xmlns:a16="http://schemas.microsoft.com/office/drawing/2014/main" id="{C75CC419-CC26-1F7B-0A07-726435A0F3D0}"/>
                      </a:ext>
                    </a:extLst>
                  </p14:cNvPr>
                  <p14:cNvContentPartPr/>
                  <p14:nvPr/>
                </p14:nvContentPartPr>
                <p14:xfrm>
                  <a:off x="11464212" y="1283783"/>
                  <a:ext cx="525600" cy="220680"/>
                </p14:xfrm>
              </p:contentPart>
            </mc:Choice>
            <mc:Fallback xmlns="">
              <p:pic>
                <p:nvPicPr>
                  <p:cNvPr id="537" name="Pennanteckning 536">
                    <a:extLst>
                      <a:ext uri="{FF2B5EF4-FFF2-40B4-BE49-F238E27FC236}">
                        <a16:creationId xmlns:a16="http://schemas.microsoft.com/office/drawing/2014/main" id="{C75CC419-CC26-1F7B-0A07-726435A0F3D0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11449092" y="1268663"/>
                    <a:ext cx="556200" cy="251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7" name="Grupp 546">
              <a:extLst>
                <a:ext uri="{FF2B5EF4-FFF2-40B4-BE49-F238E27FC236}">
                  <a16:creationId xmlns:a16="http://schemas.microsoft.com/office/drawing/2014/main" id="{695A11C3-7B53-D9B1-7B26-6CB463C72FDD}"/>
                </a:ext>
              </a:extLst>
            </p:cNvPr>
            <p:cNvGrpSpPr/>
            <p:nvPr/>
          </p:nvGrpSpPr>
          <p:grpSpPr>
            <a:xfrm>
              <a:off x="8982632" y="1502163"/>
              <a:ext cx="305640" cy="559080"/>
              <a:chOff x="9223932" y="1794263"/>
              <a:chExt cx="305640" cy="559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539" name="Pennanteckning 538">
                    <a:extLst>
                      <a:ext uri="{FF2B5EF4-FFF2-40B4-BE49-F238E27FC236}">
                        <a16:creationId xmlns:a16="http://schemas.microsoft.com/office/drawing/2014/main" id="{709B7C42-2C37-3590-A3FD-7F698E2482A8}"/>
                      </a:ext>
                    </a:extLst>
                  </p14:cNvPr>
                  <p14:cNvContentPartPr/>
                  <p14:nvPr/>
                </p14:nvContentPartPr>
                <p14:xfrm>
                  <a:off x="9223932" y="1969943"/>
                  <a:ext cx="99000" cy="145080"/>
                </p14:xfrm>
              </p:contentPart>
            </mc:Choice>
            <mc:Fallback xmlns="">
              <p:pic>
                <p:nvPicPr>
                  <p:cNvPr id="539" name="Pennanteckning 538">
                    <a:extLst>
                      <a:ext uri="{FF2B5EF4-FFF2-40B4-BE49-F238E27FC236}">
                        <a16:creationId xmlns:a16="http://schemas.microsoft.com/office/drawing/2014/main" id="{709B7C42-2C37-3590-A3FD-7F698E2482A8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9208812" y="1954463"/>
                    <a:ext cx="12960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540" name="Pennanteckning 539">
                    <a:extLst>
                      <a:ext uri="{FF2B5EF4-FFF2-40B4-BE49-F238E27FC236}">
                        <a16:creationId xmlns:a16="http://schemas.microsoft.com/office/drawing/2014/main" id="{45FE7B48-2AF1-0AC3-9FD3-C771534B5FA2}"/>
                      </a:ext>
                    </a:extLst>
                  </p14:cNvPr>
                  <p14:cNvContentPartPr/>
                  <p14:nvPr/>
                </p14:nvContentPartPr>
                <p14:xfrm>
                  <a:off x="9388092" y="1794263"/>
                  <a:ext cx="126360" cy="559080"/>
                </p14:xfrm>
              </p:contentPart>
            </mc:Choice>
            <mc:Fallback xmlns="">
              <p:pic>
                <p:nvPicPr>
                  <p:cNvPr id="540" name="Pennanteckning 539">
                    <a:extLst>
                      <a:ext uri="{FF2B5EF4-FFF2-40B4-BE49-F238E27FC236}">
                        <a16:creationId xmlns:a16="http://schemas.microsoft.com/office/drawing/2014/main" id="{45FE7B48-2AF1-0AC3-9FD3-C771534B5FA2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9372612" y="1779143"/>
                    <a:ext cx="156960" cy="58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541" name="Pennanteckning 540">
                    <a:extLst>
                      <a:ext uri="{FF2B5EF4-FFF2-40B4-BE49-F238E27FC236}">
                        <a16:creationId xmlns:a16="http://schemas.microsoft.com/office/drawing/2014/main" id="{7CD25E3A-B382-C433-0410-29AD1D5585AF}"/>
                      </a:ext>
                    </a:extLst>
                  </p14:cNvPr>
                  <p14:cNvContentPartPr/>
                  <p14:nvPr/>
                </p14:nvContentPartPr>
                <p14:xfrm>
                  <a:off x="9376572" y="2050943"/>
                  <a:ext cx="153000" cy="15840"/>
                </p14:xfrm>
              </p:contentPart>
            </mc:Choice>
            <mc:Fallback xmlns="">
              <p:pic>
                <p:nvPicPr>
                  <p:cNvPr id="541" name="Pennanteckning 540">
                    <a:extLst>
                      <a:ext uri="{FF2B5EF4-FFF2-40B4-BE49-F238E27FC236}">
                        <a16:creationId xmlns:a16="http://schemas.microsoft.com/office/drawing/2014/main" id="{7CD25E3A-B382-C433-0410-29AD1D5585AF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9361092" y="2035823"/>
                    <a:ext cx="183240" cy="4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6" name="Grupp 545">
              <a:extLst>
                <a:ext uri="{FF2B5EF4-FFF2-40B4-BE49-F238E27FC236}">
                  <a16:creationId xmlns:a16="http://schemas.microsoft.com/office/drawing/2014/main" id="{1F42047E-0364-5881-FB1B-E65B9924ED03}"/>
                </a:ext>
              </a:extLst>
            </p:cNvPr>
            <p:cNvGrpSpPr/>
            <p:nvPr/>
          </p:nvGrpSpPr>
          <p:grpSpPr>
            <a:xfrm>
              <a:off x="9531992" y="1453923"/>
              <a:ext cx="1398960" cy="326520"/>
              <a:chOff x="9773292" y="1746023"/>
              <a:chExt cx="1398960" cy="326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542" name="Pennanteckning 541">
                    <a:extLst>
                      <a:ext uri="{FF2B5EF4-FFF2-40B4-BE49-F238E27FC236}">
                        <a16:creationId xmlns:a16="http://schemas.microsoft.com/office/drawing/2014/main" id="{BD911B74-A22B-34A0-9068-926DE557A79B}"/>
                      </a:ext>
                    </a:extLst>
                  </p14:cNvPr>
                  <p14:cNvContentPartPr/>
                  <p14:nvPr/>
                </p14:nvContentPartPr>
                <p14:xfrm>
                  <a:off x="9773292" y="1915943"/>
                  <a:ext cx="56520" cy="155160"/>
                </p14:xfrm>
              </p:contentPart>
            </mc:Choice>
            <mc:Fallback xmlns="">
              <p:pic>
                <p:nvPicPr>
                  <p:cNvPr id="542" name="Pennanteckning 541">
                    <a:extLst>
                      <a:ext uri="{FF2B5EF4-FFF2-40B4-BE49-F238E27FC236}">
                        <a16:creationId xmlns:a16="http://schemas.microsoft.com/office/drawing/2014/main" id="{BD911B74-A22B-34A0-9068-926DE557A79B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9758172" y="1900823"/>
                    <a:ext cx="8712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543" name="Pennanteckning 542">
                    <a:extLst>
                      <a:ext uri="{FF2B5EF4-FFF2-40B4-BE49-F238E27FC236}">
                        <a16:creationId xmlns:a16="http://schemas.microsoft.com/office/drawing/2014/main" id="{62F1DCBC-72DE-A14C-7C0E-D0D0C70B7AB7}"/>
                      </a:ext>
                    </a:extLst>
                  </p14:cNvPr>
                  <p14:cNvContentPartPr/>
                  <p14:nvPr/>
                </p14:nvContentPartPr>
                <p14:xfrm>
                  <a:off x="9973092" y="1781663"/>
                  <a:ext cx="81720" cy="271080"/>
                </p14:xfrm>
              </p:contentPart>
            </mc:Choice>
            <mc:Fallback xmlns="">
              <p:pic>
                <p:nvPicPr>
                  <p:cNvPr id="543" name="Pennanteckning 542">
                    <a:extLst>
                      <a:ext uri="{FF2B5EF4-FFF2-40B4-BE49-F238E27FC236}">
                        <a16:creationId xmlns:a16="http://schemas.microsoft.com/office/drawing/2014/main" id="{62F1DCBC-72DE-A14C-7C0E-D0D0C70B7AB7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9957612" y="1766543"/>
                    <a:ext cx="112320" cy="30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544" name="Pennanteckning 543">
                    <a:extLst>
                      <a:ext uri="{FF2B5EF4-FFF2-40B4-BE49-F238E27FC236}">
                        <a16:creationId xmlns:a16="http://schemas.microsoft.com/office/drawing/2014/main" id="{5495A4FB-1E6B-626B-030D-22FA97C5284A}"/>
                      </a:ext>
                    </a:extLst>
                  </p14:cNvPr>
                  <p14:cNvContentPartPr/>
                  <p14:nvPr/>
                </p14:nvContentPartPr>
                <p14:xfrm>
                  <a:off x="10117452" y="1746023"/>
                  <a:ext cx="508680" cy="309960"/>
                </p14:xfrm>
              </p:contentPart>
            </mc:Choice>
            <mc:Fallback xmlns="">
              <p:pic>
                <p:nvPicPr>
                  <p:cNvPr id="544" name="Pennanteckning 543">
                    <a:extLst>
                      <a:ext uri="{FF2B5EF4-FFF2-40B4-BE49-F238E27FC236}">
                        <a16:creationId xmlns:a16="http://schemas.microsoft.com/office/drawing/2014/main" id="{5495A4FB-1E6B-626B-030D-22FA97C5284A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10102332" y="1730903"/>
                    <a:ext cx="538920" cy="34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545" name="Pennanteckning 544">
                    <a:extLst>
                      <a:ext uri="{FF2B5EF4-FFF2-40B4-BE49-F238E27FC236}">
                        <a16:creationId xmlns:a16="http://schemas.microsoft.com/office/drawing/2014/main" id="{C43CAC4E-3C74-D3B5-77C6-12ECDD4699EA}"/>
                      </a:ext>
                    </a:extLst>
                  </p14:cNvPr>
                  <p14:cNvContentPartPr/>
                  <p14:nvPr/>
                </p14:nvContentPartPr>
                <p14:xfrm>
                  <a:off x="10564932" y="1846103"/>
                  <a:ext cx="607320" cy="226440"/>
                </p14:xfrm>
              </p:contentPart>
            </mc:Choice>
            <mc:Fallback xmlns="">
              <p:pic>
                <p:nvPicPr>
                  <p:cNvPr id="545" name="Pennanteckning 544">
                    <a:extLst>
                      <a:ext uri="{FF2B5EF4-FFF2-40B4-BE49-F238E27FC236}">
                        <a16:creationId xmlns:a16="http://schemas.microsoft.com/office/drawing/2014/main" id="{C43CAC4E-3C74-D3B5-77C6-12ECDD4699EA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10549812" y="1830623"/>
                    <a:ext cx="637560" cy="257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51" name="Grupp 450">
            <a:extLst>
              <a:ext uri="{FF2B5EF4-FFF2-40B4-BE49-F238E27FC236}">
                <a16:creationId xmlns:a16="http://schemas.microsoft.com/office/drawing/2014/main" id="{0D5AE57B-8CB7-1CF4-1B9B-7CE609CD993D}"/>
              </a:ext>
            </a:extLst>
          </p:cNvPr>
          <p:cNvGrpSpPr/>
          <p:nvPr/>
        </p:nvGrpSpPr>
        <p:grpSpPr>
          <a:xfrm>
            <a:off x="9011432" y="2362563"/>
            <a:ext cx="2768040" cy="1883880"/>
            <a:chOff x="9011432" y="2362563"/>
            <a:chExt cx="2768040" cy="1883880"/>
          </a:xfrm>
        </p:grpSpPr>
        <p:grpSp>
          <p:nvGrpSpPr>
            <p:cNvPr id="567" name="Grupp 566">
              <a:extLst>
                <a:ext uri="{FF2B5EF4-FFF2-40B4-BE49-F238E27FC236}">
                  <a16:creationId xmlns:a16="http://schemas.microsoft.com/office/drawing/2014/main" id="{5791D7DD-3B0C-77A7-019B-68F09465C3CE}"/>
                </a:ext>
              </a:extLst>
            </p:cNvPr>
            <p:cNvGrpSpPr/>
            <p:nvPr/>
          </p:nvGrpSpPr>
          <p:grpSpPr>
            <a:xfrm>
              <a:off x="9011432" y="2362563"/>
              <a:ext cx="2768040" cy="1883880"/>
              <a:chOff x="9252732" y="2654663"/>
              <a:chExt cx="2768040" cy="1883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548" name="Pennanteckning 547">
                    <a:extLst>
                      <a:ext uri="{FF2B5EF4-FFF2-40B4-BE49-F238E27FC236}">
                        <a16:creationId xmlns:a16="http://schemas.microsoft.com/office/drawing/2014/main" id="{6C8906AD-3024-6421-A10B-A558CD658A16}"/>
                      </a:ext>
                    </a:extLst>
                  </p14:cNvPr>
                  <p14:cNvContentPartPr/>
                  <p14:nvPr/>
                </p14:nvContentPartPr>
                <p14:xfrm>
                  <a:off x="9344532" y="2722343"/>
                  <a:ext cx="94680" cy="1391040"/>
                </p14:xfrm>
              </p:contentPart>
            </mc:Choice>
            <mc:Fallback xmlns="">
              <p:pic>
                <p:nvPicPr>
                  <p:cNvPr id="548" name="Pennanteckning 547">
                    <a:extLst>
                      <a:ext uri="{FF2B5EF4-FFF2-40B4-BE49-F238E27FC236}">
                        <a16:creationId xmlns:a16="http://schemas.microsoft.com/office/drawing/2014/main" id="{6C8906AD-3024-6421-A10B-A558CD658A16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9329052" y="2707223"/>
                    <a:ext cx="125280" cy="142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549" name="Pennanteckning 548">
                    <a:extLst>
                      <a:ext uri="{FF2B5EF4-FFF2-40B4-BE49-F238E27FC236}">
                        <a16:creationId xmlns:a16="http://schemas.microsoft.com/office/drawing/2014/main" id="{D3CD40BB-23D1-72C4-A045-828B003B6FDD}"/>
                      </a:ext>
                    </a:extLst>
                  </p14:cNvPr>
                  <p14:cNvContentPartPr/>
                  <p14:nvPr/>
                </p14:nvContentPartPr>
                <p14:xfrm>
                  <a:off x="9326172" y="2654663"/>
                  <a:ext cx="192960" cy="150840"/>
                </p14:xfrm>
              </p:contentPart>
            </mc:Choice>
            <mc:Fallback xmlns="">
              <p:pic>
                <p:nvPicPr>
                  <p:cNvPr id="549" name="Pennanteckning 548">
                    <a:extLst>
                      <a:ext uri="{FF2B5EF4-FFF2-40B4-BE49-F238E27FC236}">
                        <a16:creationId xmlns:a16="http://schemas.microsoft.com/office/drawing/2014/main" id="{D3CD40BB-23D1-72C4-A045-828B003B6FDD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9310692" y="2639543"/>
                    <a:ext cx="22356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550" name="Pennanteckning 549">
                    <a:extLst>
                      <a:ext uri="{FF2B5EF4-FFF2-40B4-BE49-F238E27FC236}">
                        <a16:creationId xmlns:a16="http://schemas.microsoft.com/office/drawing/2014/main" id="{4BCF96F3-0CFA-DF95-B967-4E8AC05E276B}"/>
                      </a:ext>
                    </a:extLst>
                  </p14:cNvPr>
                  <p14:cNvContentPartPr/>
                  <p14:nvPr/>
                </p14:nvContentPartPr>
                <p14:xfrm>
                  <a:off x="9252732" y="3895583"/>
                  <a:ext cx="2386440" cy="188280"/>
                </p14:xfrm>
              </p:contentPart>
            </mc:Choice>
            <mc:Fallback xmlns="">
              <p:pic>
                <p:nvPicPr>
                  <p:cNvPr id="550" name="Pennanteckning 549">
                    <a:extLst>
                      <a:ext uri="{FF2B5EF4-FFF2-40B4-BE49-F238E27FC236}">
                        <a16:creationId xmlns:a16="http://schemas.microsoft.com/office/drawing/2014/main" id="{4BCF96F3-0CFA-DF95-B967-4E8AC05E276B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9237252" y="3880463"/>
                    <a:ext cx="241668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551" name="Pennanteckning 550">
                    <a:extLst>
                      <a:ext uri="{FF2B5EF4-FFF2-40B4-BE49-F238E27FC236}">
                        <a16:creationId xmlns:a16="http://schemas.microsoft.com/office/drawing/2014/main" id="{54C79FA4-B5AB-F053-8CBC-7BC431A70F2E}"/>
                      </a:ext>
                    </a:extLst>
                  </p14:cNvPr>
                  <p14:cNvContentPartPr/>
                  <p14:nvPr/>
                </p14:nvContentPartPr>
                <p14:xfrm>
                  <a:off x="11582292" y="3799463"/>
                  <a:ext cx="87480" cy="188280"/>
                </p14:xfrm>
              </p:contentPart>
            </mc:Choice>
            <mc:Fallback xmlns="">
              <p:pic>
                <p:nvPicPr>
                  <p:cNvPr id="551" name="Pennanteckning 550">
                    <a:extLst>
                      <a:ext uri="{FF2B5EF4-FFF2-40B4-BE49-F238E27FC236}">
                        <a16:creationId xmlns:a16="http://schemas.microsoft.com/office/drawing/2014/main" id="{54C79FA4-B5AB-F053-8CBC-7BC431A70F2E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11567172" y="3784343"/>
                    <a:ext cx="11808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553" name="Pennanteckning 552">
                    <a:extLst>
                      <a:ext uri="{FF2B5EF4-FFF2-40B4-BE49-F238E27FC236}">
                        <a16:creationId xmlns:a16="http://schemas.microsoft.com/office/drawing/2014/main" id="{DDE0232C-E8F4-FE4A-7318-D69035A96B57}"/>
                      </a:ext>
                    </a:extLst>
                  </p14:cNvPr>
                  <p14:cNvContentPartPr/>
                  <p14:nvPr/>
                </p14:nvContentPartPr>
                <p14:xfrm>
                  <a:off x="9780132" y="3213383"/>
                  <a:ext cx="14040" cy="7200"/>
                </p14:xfrm>
              </p:contentPart>
            </mc:Choice>
            <mc:Fallback xmlns="">
              <p:pic>
                <p:nvPicPr>
                  <p:cNvPr id="553" name="Pennanteckning 552">
                    <a:extLst>
                      <a:ext uri="{FF2B5EF4-FFF2-40B4-BE49-F238E27FC236}">
                        <a16:creationId xmlns:a16="http://schemas.microsoft.com/office/drawing/2014/main" id="{DDE0232C-E8F4-FE4A-7318-D69035A96B57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9765012" y="3197903"/>
                    <a:ext cx="4464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554" name="Pennanteckning 553">
                    <a:extLst>
                      <a:ext uri="{FF2B5EF4-FFF2-40B4-BE49-F238E27FC236}">
                        <a16:creationId xmlns:a16="http://schemas.microsoft.com/office/drawing/2014/main" id="{0176D1DE-474E-D8E3-A1FE-CAD3EB60FB83}"/>
                      </a:ext>
                    </a:extLst>
                  </p14:cNvPr>
                  <p14:cNvContentPartPr/>
                  <p14:nvPr/>
                </p14:nvContentPartPr>
                <p14:xfrm>
                  <a:off x="9822612" y="3917543"/>
                  <a:ext cx="24480" cy="170280"/>
                </p14:xfrm>
              </p:contentPart>
            </mc:Choice>
            <mc:Fallback xmlns="">
              <p:pic>
                <p:nvPicPr>
                  <p:cNvPr id="554" name="Pennanteckning 553">
                    <a:extLst>
                      <a:ext uri="{FF2B5EF4-FFF2-40B4-BE49-F238E27FC236}">
                        <a16:creationId xmlns:a16="http://schemas.microsoft.com/office/drawing/2014/main" id="{0176D1DE-474E-D8E3-A1FE-CAD3EB60FB83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9807492" y="3902423"/>
                    <a:ext cx="5508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555" name="Pennanteckning 554">
                    <a:extLst>
                      <a:ext uri="{FF2B5EF4-FFF2-40B4-BE49-F238E27FC236}">
                        <a16:creationId xmlns:a16="http://schemas.microsoft.com/office/drawing/2014/main" id="{816A6EAD-CEB2-D85C-BC89-AD419C15D35E}"/>
                      </a:ext>
                    </a:extLst>
                  </p14:cNvPr>
                  <p14:cNvContentPartPr/>
                  <p14:nvPr/>
                </p14:nvContentPartPr>
                <p14:xfrm>
                  <a:off x="9887052" y="4255943"/>
                  <a:ext cx="360" cy="168840"/>
                </p14:xfrm>
              </p:contentPart>
            </mc:Choice>
            <mc:Fallback xmlns="">
              <p:pic>
                <p:nvPicPr>
                  <p:cNvPr id="555" name="Pennanteckning 554">
                    <a:extLst>
                      <a:ext uri="{FF2B5EF4-FFF2-40B4-BE49-F238E27FC236}">
                        <a16:creationId xmlns:a16="http://schemas.microsoft.com/office/drawing/2014/main" id="{816A6EAD-CEB2-D85C-BC89-AD419C15D35E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9871572" y="4240823"/>
                    <a:ext cx="3096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556" name="Pennanteckning 555">
                    <a:extLst>
                      <a:ext uri="{FF2B5EF4-FFF2-40B4-BE49-F238E27FC236}">
                        <a16:creationId xmlns:a16="http://schemas.microsoft.com/office/drawing/2014/main" id="{CC3D616E-FD46-AFE6-E29E-F7FA56BEE741}"/>
                      </a:ext>
                    </a:extLst>
                  </p14:cNvPr>
                  <p14:cNvContentPartPr/>
                  <p14:nvPr/>
                </p14:nvContentPartPr>
                <p14:xfrm>
                  <a:off x="10327332" y="3846983"/>
                  <a:ext cx="15120" cy="229320"/>
                </p14:xfrm>
              </p:contentPart>
            </mc:Choice>
            <mc:Fallback xmlns="">
              <p:pic>
                <p:nvPicPr>
                  <p:cNvPr id="556" name="Pennanteckning 555">
                    <a:extLst>
                      <a:ext uri="{FF2B5EF4-FFF2-40B4-BE49-F238E27FC236}">
                        <a16:creationId xmlns:a16="http://schemas.microsoft.com/office/drawing/2014/main" id="{CC3D616E-FD46-AFE6-E29E-F7FA56BEE741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10312212" y="3831503"/>
                    <a:ext cx="45720" cy="25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557" name="Pennanteckning 556">
                    <a:extLst>
                      <a:ext uri="{FF2B5EF4-FFF2-40B4-BE49-F238E27FC236}">
                        <a16:creationId xmlns:a16="http://schemas.microsoft.com/office/drawing/2014/main" id="{E5DEA324-7542-B51B-09E8-358CD56A68D3}"/>
                      </a:ext>
                    </a:extLst>
                  </p14:cNvPr>
                  <p14:cNvContentPartPr/>
                  <p14:nvPr/>
                </p14:nvContentPartPr>
                <p14:xfrm>
                  <a:off x="10303212" y="4340903"/>
                  <a:ext cx="143640" cy="163080"/>
                </p14:xfrm>
              </p:contentPart>
            </mc:Choice>
            <mc:Fallback xmlns="">
              <p:pic>
                <p:nvPicPr>
                  <p:cNvPr id="557" name="Pennanteckning 556">
                    <a:extLst>
                      <a:ext uri="{FF2B5EF4-FFF2-40B4-BE49-F238E27FC236}">
                        <a16:creationId xmlns:a16="http://schemas.microsoft.com/office/drawing/2014/main" id="{E5DEA324-7542-B51B-09E8-358CD56A68D3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0288092" y="4325783"/>
                    <a:ext cx="174240" cy="19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558" name="Pennanteckning 557">
                    <a:extLst>
                      <a:ext uri="{FF2B5EF4-FFF2-40B4-BE49-F238E27FC236}">
                        <a16:creationId xmlns:a16="http://schemas.microsoft.com/office/drawing/2014/main" id="{77B2A472-88CF-E7CA-227E-68BD2312111A}"/>
                      </a:ext>
                    </a:extLst>
                  </p14:cNvPr>
                  <p14:cNvContentPartPr/>
                  <p14:nvPr/>
                </p14:nvContentPartPr>
                <p14:xfrm>
                  <a:off x="10798932" y="3823583"/>
                  <a:ext cx="9720" cy="203400"/>
                </p14:xfrm>
              </p:contentPart>
            </mc:Choice>
            <mc:Fallback xmlns="">
              <p:pic>
                <p:nvPicPr>
                  <p:cNvPr id="558" name="Pennanteckning 557">
                    <a:extLst>
                      <a:ext uri="{FF2B5EF4-FFF2-40B4-BE49-F238E27FC236}">
                        <a16:creationId xmlns:a16="http://schemas.microsoft.com/office/drawing/2014/main" id="{77B2A472-88CF-E7CA-227E-68BD2312111A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10783452" y="3808463"/>
                    <a:ext cx="3996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559" name="Pennanteckning 558">
                    <a:extLst>
                      <a:ext uri="{FF2B5EF4-FFF2-40B4-BE49-F238E27FC236}">
                        <a16:creationId xmlns:a16="http://schemas.microsoft.com/office/drawing/2014/main" id="{E68B36E1-DBBB-242C-E1EB-B88B82F35D73}"/>
                      </a:ext>
                    </a:extLst>
                  </p14:cNvPr>
                  <p14:cNvContentPartPr/>
                  <p14:nvPr/>
                </p14:nvContentPartPr>
                <p14:xfrm>
                  <a:off x="10781652" y="4236503"/>
                  <a:ext cx="91080" cy="272160"/>
                </p14:xfrm>
              </p:contentPart>
            </mc:Choice>
            <mc:Fallback xmlns="">
              <p:pic>
                <p:nvPicPr>
                  <p:cNvPr id="559" name="Pennanteckning 558">
                    <a:extLst>
                      <a:ext uri="{FF2B5EF4-FFF2-40B4-BE49-F238E27FC236}">
                        <a16:creationId xmlns:a16="http://schemas.microsoft.com/office/drawing/2014/main" id="{E68B36E1-DBBB-242C-E1EB-B88B82F35D73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10766532" y="4221383"/>
                    <a:ext cx="121320" cy="30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560" name="Pennanteckning 559">
                    <a:extLst>
                      <a:ext uri="{FF2B5EF4-FFF2-40B4-BE49-F238E27FC236}">
                        <a16:creationId xmlns:a16="http://schemas.microsoft.com/office/drawing/2014/main" id="{DB3C7AE3-CE54-CEED-C091-B58B42061FC8}"/>
                      </a:ext>
                    </a:extLst>
                  </p14:cNvPr>
                  <p14:cNvContentPartPr/>
                  <p14:nvPr/>
                </p14:nvContentPartPr>
                <p14:xfrm>
                  <a:off x="11225532" y="3799463"/>
                  <a:ext cx="43920" cy="221760"/>
                </p14:xfrm>
              </p:contentPart>
            </mc:Choice>
            <mc:Fallback xmlns="">
              <p:pic>
                <p:nvPicPr>
                  <p:cNvPr id="560" name="Pennanteckning 559">
                    <a:extLst>
                      <a:ext uri="{FF2B5EF4-FFF2-40B4-BE49-F238E27FC236}">
                        <a16:creationId xmlns:a16="http://schemas.microsoft.com/office/drawing/2014/main" id="{DB3C7AE3-CE54-CEED-C091-B58B42061FC8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11210412" y="3784343"/>
                    <a:ext cx="7452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561" name="Pennanteckning 560">
                    <a:extLst>
                      <a:ext uri="{FF2B5EF4-FFF2-40B4-BE49-F238E27FC236}">
                        <a16:creationId xmlns:a16="http://schemas.microsoft.com/office/drawing/2014/main" id="{64C5F9AC-FA79-F2D2-C993-2D3279FD845B}"/>
                      </a:ext>
                    </a:extLst>
                  </p14:cNvPr>
                  <p14:cNvContentPartPr/>
                  <p14:nvPr/>
                </p14:nvContentPartPr>
                <p14:xfrm>
                  <a:off x="11262252" y="4177823"/>
                  <a:ext cx="92160" cy="294120"/>
                </p14:xfrm>
              </p:contentPart>
            </mc:Choice>
            <mc:Fallback xmlns="">
              <p:pic>
                <p:nvPicPr>
                  <p:cNvPr id="561" name="Pennanteckning 560">
                    <a:extLst>
                      <a:ext uri="{FF2B5EF4-FFF2-40B4-BE49-F238E27FC236}">
                        <a16:creationId xmlns:a16="http://schemas.microsoft.com/office/drawing/2014/main" id="{64C5F9AC-FA79-F2D2-C993-2D3279FD845B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11247132" y="4162703"/>
                    <a:ext cx="122760" cy="32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562" name="Pennanteckning 561">
                    <a:extLst>
                      <a:ext uri="{FF2B5EF4-FFF2-40B4-BE49-F238E27FC236}">
                        <a16:creationId xmlns:a16="http://schemas.microsoft.com/office/drawing/2014/main" id="{46CC501A-928B-EA44-BFC7-CE434BBC6346}"/>
                      </a:ext>
                    </a:extLst>
                  </p14:cNvPr>
                  <p14:cNvContentPartPr/>
                  <p14:nvPr/>
                </p14:nvContentPartPr>
                <p14:xfrm>
                  <a:off x="11577612" y="3828263"/>
                  <a:ext cx="31320" cy="220680"/>
                </p14:xfrm>
              </p:contentPart>
            </mc:Choice>
            <mc:Fallback xmlns="">
              <p:pic>
                <p:nvPicPr>
                  <p:cNvPr id="562" name="Pennanteckning 561">
                    <a:extLst>
                      <a:ext uri="{FF2B5EF4-FFF2-40B4-BE49-F238E27FC236}">
                        <a16:creationId xmlns:a16="http://schemas.microsoft.com/office/drawing/2014/main" id="{46CC501A-928B-EA44-BFC7-CE434BBC6346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11562492" y="3812783"/>
                    <a:ext cx="6192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563" name="Pennanteckning 562">
                    <a:extLst>
                      <a:ext uri="{FF2B5EF4-FFF2-40B4-BE49-F238E27FC236}">
                        <a16:creationId xmlns:a16="http://schemas.microsoft.com/office/drawing/2014/main" id="{89D7521B-34B7-D4DD-E6C4-B4CD87E648DD}"/>
                      </a:ext>
                    </a:extLst>
                  </p14:cNvPr>
                  <p14:cNvContentPartPr/>
                  <p14:nvPr/>
                </p14:nvContentPartPr>
                <p14:xfrm>
                  <a:off x="11589132" y="4362143"/>
                  <a:ext cx="81720" cy="176400"/>
                </p14:xfrm>
              </p:contentPart>
            </mc:Choice>
            <mc:Fallback xmlns="">
              <p:pic>
                <p:nvPicPr>
                  <p:cNvPr id="563" name="Pennanteckning 562">
                    <a:extLst>
                      <a:ext uri="{FF2B5EF4-FFF2-40B4-BE49-F238E27FC236}">
                        <a16:creationId xmlns:a16="http://schemas.microsoft.com/office/drawing/2014/main" id="{89D7521B-34B7-D4DD-E6C4-B4CD87E648DD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1574012" y="4346663"/>
                    <a:ext cx="11232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564" name="Pennanteckning 563">
                    <a:extLst>
                      <a:ext uri="{FF2B5EF4-FFF2-40B4-BE49-F238E27FC236}">
                        <a16:creationId xmlns:a16="http://schemas.microsoft.com/office/drawing/2014/main" id="{8E0AF24A-5038-FED7-2A7C-02A0BC8598B4}"/>
                      </a:ext>
                    </a:extLst>
                  </p14:cNvPr>
                  <p14:cNvContentPartPr/>
                  <p14:nvPr/>
                </p14:nvContentPartPr>
                <p14:xfrm>
                  <a:off x="11653572" y="4229663"/>
                  <a:ext cx="189720" cy="12960"/>
                </p14:xfrm>
              </p:contentPart>
            </mc:Choice>
            <mc:Fallback xmlns="">
              <p:pic>
                <p:nvPicPr>
                  <p:cNvPr id="564" name="Pennanteckning 563">
                    <a:extLst>
                      <a:ext uri="{FF2B5EF4-FFF2-40B4-BE49-F238E27FC236}">
                        <a16:creationId xmlns:a16="http://schemas.microsoft.com/office/drawing/2014/main" id="{8E0AF24A-5038-FED7-2A7C-02A0BC8598B4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11638092" y="4214183"/>
                    <a:ext cx="22032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565" name="Pennanteckning 564">
                    <a:extLst>
                      <a:ext uri="{FF2B5EF4-FFF2-40B4-BE49-F238E27FC236}">
                        <a16:creationId xmlns:a16="http://schemas.microsoft.com/office/drawing/2014/main" id="{64EAED04-3DF4-9102-30F1-D8DDEDC85C13}"/>
                      </a:ext>
                    </a:extLst>
                  </p14:cNvPr>
                  <p14:cNvContentPartPr/>
                  <p14:nvPr/>
                </p14:nvContentPartPr>
                <p14:xfrm>
                  <a:off x="11674092" y="3894503"/>
                  <a:ext cx="298440" cy="19800"/>
                </p14:xfrm>
              </p:contentPart>
            </mc:Choice>
            <mc:Fallback xmlns="">
              <p:pic>
                <p:nvPicPr>
                  <p:cNvPr id="565" name="Pennanteckning 564">
                    <a:extLst>
                      <a:ext uri="{FF2B5EF4-FFF2-40B4-BE49-F238E27FC236}">
                        <a16:creationId xmlns:a16="http://schemas.microsoft.com/office/drawing/2014/main" id="{64EAED04-3DF4-9102-30F1-D8DDEDC85C13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11658972" y="3879383"/>
                    <a:ext cx="32904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566" name="Pennanteckning 565">
                    <a:extLst>
                      <a:ext uri="{FF2B5EF4-FFF2-40B4-BE49-F238E27FC236}">
                        <a16:creationId xmlns:a16="http://schemas.microsoft.com/office/drawing/2014/main" id="{F4805C20-69CC-AAE5-8837-52AF640A8242}"/>
                      </a:ext>
                    </a:extLst>
                  </p14:cNvPr>
                  <p14:cNvContentPartPr/>
                  <p14:nvPr/>
                </p14:nvContentPartPr>
                <p14:xfrm>
                  <a:off x="11959572" y="3843023"/>
                  <a:ext cx="61200" cy="165600"/>
                </p14:xfrm>
              </p:contentPart>
            </mc:Choice>
            <mc:Fallback xmlns="">
              <p:pic>
                <p:nvPicPr>
                  <p:cNvPr id="566" name="Pennanteckning 565">
                    <a:extLst>
                      <a:ext uri="{FF2B5EF4-FFF2-40B4-BE49-F238E27FC236}">
                        <a16:creationId xmlns:a16="http://schemas.microsoft.com/office/drawing/2014/main" id="{F4805C20-69CC-AAE5-8837-52AF640A8242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11944452" y="3827903"/>
                    <a:ext cx="91800" cy="196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568" name="Pennanteckning 567">
                  <a:extLst>
                    <a:ext uri="{FF2B5EF4-FFF2-40B4-BE49-F238E27FC236}">
                      <a16:creationId xmlns:a16="http://schemas.microsoft.com/office/drawing/2014/main" id="{9FF4A165-1EB7-2BBA-63A6-DF92A07B3A1F}"/>
                    </a:ext>
                  </a:extLst>
                </p14:cNvPr>
                <p14:cNvContentPartPr/>
                <p14:nvPr/>
              </p14:nvContentPartPr>
              <p14:xfrm>
                <a:off x="9582392" y="2876643"/>
                <a:ext cx="54360" cy="64440"/>
              </p14:xfrm>
            </p:contentPart>
          </mc:Choice>
          <mc:Fallback>
            <p:pic>
              <p:nvPicPr>
                <p:cNvPr id="568" name="Pennanteckning 567">
                  <a:extLst>
                    <a:ext uri="{FF2B5EF4-FFF2-40B4-BE49-F238E27FC236}">
                      <a16:creationId xmlns:a16="http://schemas.microsoft.com/office/drawing/2014/main" id="{9FF4A165-1EB7-2BBA-63A6-DF92A07B3A1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566912" y="2861249"/>
                  <a:ext cx="84960" cy="94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569" name="Pennanteckning 568">
                  <a:extLst>
                    <a:ext uri="{FF2B5EF4-FFF2-40B4-BE49-F238E27FC236}">
                      <a16:creationId xmlns:a16="http://schemas.microsoft.com/office/drawing/2014/main" id="{252ED360-9089-454B-2FD8-09C080E49BD1}"/>
                    </a:ext>
                  </a:extLst>
                </p14:cNvPr>
                <p14:cNvContentPartPr/>
                <p14:nvPr/>
              </p14:nvContentPartPr>
              <p14:xfrm>
                <a:off x="10009352" y="2449683"/>
                <a:ext cx="53280" cy="51840"/>
              </p14:xfrm>
            </p:contentPart>
          </mc:Choice>
          <mc:Fallback>
            <p:pic>
              <p:nvPicPr>
                <p:cNvPr id="569" name="Pennanteckning 568">
                  <a:extLst>
                    <a:ext uri="{FF2B5EF4-FFF2-40B4-BE49-F238E27FC236}">
                      <a16:creationId xmlns:a16="http://schemas.microsoft.com/office/drawing/2014/main" id="{252ED360-9089-454B-2FD8-09C080E49BD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993872" y="2434203"/>
                  <a:ext cx="83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570" name="Pennanteckning 569">
                  <a:extLst>
                    <a:ext uri="{FF2B5EF4-FFF2-40B4-BE49-F238E27FC236}">
                      <a16:creationId xmlns:a16="http://schemas.microsoft.com/office/drawing/2014/main" id="{624999D1-2254-DFF1-DEE5-9A0020CBC51B}"/>
                    </a:ext>
                  </a:extLst>
                </p14:cNvPr>
                <p14:cNvContentPartPr/>
                <p14:nvPr/>
              </p14:nvContentPartPr>
              <p14:xfrm>
                <a:off x="10480592" y="2676843"/>
                <a:ext cx="53280" cy="54360"/>
              </p14:xfrm>
            </p:contentPart>
          </mc:Choice>
          <mc:Fallback>
            <p:pic>
              <p:nvPicPr>
                <p:cNvPr id="570" name="Pennanteckning 569">
                  <a:extLst>
                    <a:ext uri="{FF2B5EF4-FFF2-40B4-BE49-F238E27FC236}">
                      <a16:creationId xmlns:a16="http://schemas.microsoft.com/office/drawing/2014/main" id="{624999D1-2254-DFF1-DEE5-9A0020CBC51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465007" y="2661260"/>
                  <a:ext cx="84088" cy="85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571" name="Pennanteckning 570">
                  <a:extLst>
                    <a:ext uri="{FF2B5EF4-FFF2-40B4-BE49-F238E27FC236}">
                      <a16:creationId xmlns:a16="http://schemas.microsoft.com/office/drawing/2014/main" id="{5E41AC80-66FF-406D-3CB7-5CC59CE8BB21}"/>
                    </a:ext>
                  </a:extLst>
                </p14:cNvPr>
                <p14:cNvContentPartPr/>
                <p14:nvPr/>
              </p14:nvContentPartPr>
              <p14:xfrm>
                <a:off x="10892432" y="3060963"/>
                <a:ext cx="49680" cy="59040"/>
              </p14:xfrm>
            </p:contentPart>
          </mc:Choice>
          <mc:Fallback>
            <p:pic>
              <p:nvPicPr>
                <p:cNvPr id="571" name="Pennanteckning 570">
                  <a:extLst>
                    <a:ext uri="{FF2B5EF4-FFF2-40B4-BE49-F238E27FC236}">
                      <a16:creationId xmlns:a16="http://schemas.microsoft.com/office/drawing/2014/main" id="{5E41AC80-66FF-406D-3CB7-5CC59CE8BB2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876952" y="3045483"/>
                  <a:ext cx="80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572" name="Pennanteckning 571">
                  <a:extLst>
                    <a:ext uri="{FF2B5EF4-FFF2-40B4-BE49-F238E27FC236}">
                      <a16:creationId xmlns:a16="http://schemas.microsoft.com/office/drawing/2014/main" id="{9552B1A9-6EC3-5F75-A294-1574ADFD09EA}"/>
                    </a:ext>
                  </a:extLst>
                </p14:cNvPr>
                <p14:cNvContentPartPr/>
                <p14:nvPr/>
              </p14:nvContentPartPr>
              <p14:xfrm>
                <a:off x="11277992" y="3350403"/>
                <a:ext cx="38160" cy="26640"/>
              </p14:xfrm>
            </p:contentPart>
          </mc:Choice>
          <mc:Fallback>
            <p:pic>
              <p:nvPicPr>
                <p:cNvPr id="572" name="Pennanteckning 571">
                  <a:extLst>
                    <a:ext uri="{FF2B5EF4-FFF2-40B4-BE49-F238E27FC236}">
                      <a16:creationId xmlns:a16="http://schemas.microsoft.com/office/drawing/2014/main" id="{9552B1A9-6EC3-5F75-A294-1574ADFD09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262657" y="3334923"/>
                  <a:ext cx="68474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573" name="Pennanteckning 572">
                  <a:extLst>
                    <a:ext uri="{FF2B5EF4-FFF2-40B4-BE49-F238E27FC236}">
                      <a16:creationId xmlns:a16="http://schemas.microsoft.com/office/drawing/2014/main" id="{7D5499F0-FB85-D92D-627C-81698710E888}"/>
                    </a:ext>
                  </a:extLst>
                </p14:cNvPr>
                <p14:cNvContentPartPr/>
                <p14:nvPr/>
              </p14:nvContentPartPr>
              <p14:xfrm>
                <a:off x="9633152" y="2474883"/>
                <a:ext cx="1699200" cy="924840"/>
              </p14:xfrm>
            </p:contentPart>
          </mc:Choice>
          <mc:Fallback>
            <p:pic>
              <p:nvPicPr>
                <p:cNvPr id="573" name="Pennanteckning 572">
                  <a:extLst>
                    <a:ext uri="{FF2B5EF4-FFF2-40B4-BE49-F238E27FC236}">
                      <a16:creationId xmlns:a16="http://schemas.microsoft.com/office/drawing/2014/main" id="{7D5499F0-FB85-D92D-627C-81698710E88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617672" y="2459403"/>
                  <a:ext cx="1729800" cy="955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84" name="Grupp 583">
              <a:extLst>
                <a:ext uri="{FF2B5EF4-FFF2-40B4-BE49-F238E27FC236}">
                  <a16:creationId xmlns:a16="http://schemas.microsoft.com/office/drawing/2014/main" id="{4C548136-47F9-A5EE-87EE-CB093BF6B546}"/>
                </a:ext>
              </a:extLst>
            </p:cNvPr>
            <p:cNvGrpSpPr/>
            <p:nvPr/>
          </p:nvGrpSpPr>
          <p:grpSpPr>
            <a:xfrm>
              <a:off x="9822152" y="2378403"/>
              <a:ext cx="538920" cy="255240"/>
              <a:chOff x="10063452" y="2670503"/>
              <a:chExt cx="538920" cy="25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578" name="Pennanteckning 577">
                    <a:extLst>
                      <a:ext uri="{FF2B5EF4-FFF2-40B4-BE49-F238E27FC236}">
                        <a16:creationId xmlns:a16="http://schemas.microsoft.com/office/drawing/2014/main" id="{2293103D-B39A-5BF9-0DF3-71B26B29AF0E}"/>
                      </a:ext>
                    </a:extLst>
                  </p14:cNvPr>
                  <p14:cNvContentPartPr/>
                  <p14:nvPr/>
                </p14:nvContentPartPr>
                <p14:xfrm>
                  <a:off x="10140492" y="2670503"/>
                  <a:ext cx="461880" cy="255240"/>
                </p14:xfrm>
              </p:contentPart>
            </mc:Choice>
            <mc:Fallback xmlns="">
              <p:pic>
                <p:nvPicPr>
                  <p:cNvPr id="578" name="Pennanteckning 577">
                    <a:extLst>
                      <a:ext uri="{FF2B5EF4-FFF2-40B4-BE49-F238E27FC236}">
                        <a16:creationId xmlns:a16="http://schemas.microsoft.com/office/drawing/2014/main" id="{2293103D-B39A-5BF9-0DF3-71B26B29AF0E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10125012" y="2655383"/>
                    <a:ext cx="492120" cy="28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583" name="Pennanteckning 582">
                    <a:extLst>
                      <a:ext uri="{FF2B5EF4-FFF2-40B4-BE49-F238E27FC236}">
                        <a16:creationId xmlns:a16="http://schemas.microsoft.com/office/drawing/2014/main" id="{7C9A3B9A-CD3E-2992-23C0-BB3B09C7D454}"/>
                      </a:ext>
                    </a:extLst>
                  </p14:cNvPr>
                  <p14:cNvContentPartPr/>
                  <p14:nvPr/>
                </p14:nvContentPartPr>
                <p14:xfrm>
                  <a:off x="10063452" y="2677703"/>
                  <a:ext cx="176040" cy="228600"/>
                </p14:xfrm>
              </p:contentPart>
            </mc:Choice>
            <mc:Fallback xmlns="">
              <p:pic>
                <p:nvPicPr>
                  <p:cNvPr id="583" name="Pennanteckning 582">
                    <a:extLst>
                      <a:ext uri="{FF2B5EF4-FFF2-40B4-BE49-F238E27FC236}">
                        <a16:creationId xmlns:a16="http://schemas.microsoft.com/office/drawing/2014/main" id="{7C9A3B9A-CD3E-2992-23C0-BB3B09C7D454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10048332" y="2662223"/>
                    <a:ext cx="206280" cy="259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54" name="Grupp 453">
            <a:extLst>
              <a:ext uri="{FF2B5EF4-FFF2-40B4-BE49-F238E27FC236}">
                <a16:creationId xmlns:a16="http://schemas.microsoft.com/office/drawing/2014/main" id="{A462024B-0984-0B37-86AD-2429139C4B5B}"/>
              </a:ext>
            </a:extLst>
          </p:cNvPr>
          <p:cNvGrpSpPr/>
          <p:nvPr/>
        </p:nvGrpSpPr>
        <p:grpSpPr>
          <a:xfrm>
            <a:off x="8845112" y="4597083"/>
            <a:ext cx="3145028" cy="1841297"/>
            <a:chOff x="8845112" y="4597083"/>
            <a:chExt cx="3145028" cy="1841297"/>
          </a:xfrm>
        </p:grpSpPr>
        <p:grpSp>
          <p:nvGrpSpPr>
            <p:cNvPr id="596" name="Grupp 595">
              <a:extLst>
                <a:ext uri="{FF2B5EF4-FFF2-40B4-BE49-F238E27FC236}">
                  <a16:creationId xmlns:a16="http://schemas.microsoft.com/office/drawing/2014/main" id="{1DB3A174-F0A0-6A7D-16E0-EC801EE9CFD2}"/>
                </a:ext>
              </a:extLst>
            </p:cNvPr>
            <p:cNvGrpSpPr/>
            <p:nvPr/>
          </p:nvGrpSpPr>
          <p:grpSpPr>
            <a:xfrm>
              <a:off x="8983712" y="4597083"/>
              <a:ext cx="1703520" cy="299520"/>
              <a:chOff x="9225012" y="4889183"/>
              <a:chExt cx="1703520" cy="299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585" name="Pennanteckning 584">
                    <a:extLst>
                      <a:ext uri="{FF2B5EF4-FFF2-40B4-BE49-F238E27FC236}">
                        <a16:creationId xmlns:a16="http://schemas.microsoft.com/office/drawing/2014/main" id="{213C47BB-F3B8-451B-5B6B-3C9BD2BA6971}"/>
                      </a:ext>
                    </a:extLst>
                  </p14:cNvPr>
                  <p14:cNvContentPartPr/>
                  <p14:nvPr/>
                </p14:nvContentPartPr>
                <p14:xfrm>
                  <a:off x="9225012" y="4889183"/>
                  <a:ext cx="148320" cy="218160"/>
                </p14:xfrm>
              </p:contentPart>
            </mc:Choice>
            <mc:Fallback xmlns="">
              <p:pic>
                <p:nvPicPr>
                  <p:cNvPr id="585" name="Pennanteckning 584">
                    <a:extLst>
                      <a:ext uri="{FF2B5EF4-FFF2-40B4-BE49-F238E27FC236}">
                        <a16:creationId xmlns:a16="http://schemas.microsoft.com/office/drawing/2014/main" id="{213C47BB-F3B8-451B-5B6B-3C9BD2BA6971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9209892" y="4874063"/>
                    <a:ext cx="17892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586" name="Pennanteckning 585">
                    <a:extLst>
                      <a:ext uri="{FF2B5EF4-FFF2-40B4-BE49-F238E27FC236}">
                        <a16:creationId xmlns:a16="http://schemas.microsoft.com/office/drawing/2014/main" id="{F52B0882-4DFD-6C73-5E9E-D796957088ED}"/>
                      </a:ext>
                    </a:extLst>
                  </p14:cNvPr>
                  <p14:cNvContentPartPr/>
                  <p14:nvPr/>
                </p14:nvContentPartPr>
                <p14:xfrm>
                  <a:off x="9444252" y="4948943"/>
                  <a:ext cx="85320" cy="111600"/>
                </p14:xfrm>
              </p:contentPart>
            </mc:Choice>
            <mc:Fallback xmlns="">
              <p:pic>
                <p:nvPicPr>
                  <p:cNvPr id="586" name="Pennanteckning 585">
                    <a:extLst>
                      <a:ext uri="{FF2B5EF4-FFF2-40B4-BE49-F238E27FC236}">
                        <a16:creationId xmlns:a16="http://schemas.microsoft.com/office/drawing/2014/main" id="{F52B0882-4DFD-6C73-5E9E-D796957088ED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9428772" y="4933463"/>
                    <a:ext cx="11592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591" name="Pennanteckning 590">
                    <a:extLst>
                      <a:ext uri="{FF2B5EF4-FFF2-40B4-BE49-F238E27FC236}">
                        <a16:creationId xmlns:a16="http://schemas.microsoft.com/office/drawing/2014/main" id="{5A37321A-CEDC-D9CD-A9BD-129C78A8738F}"/>
                      </a:ext>
                    </a:extLst>
                  </p14:cNvPr>
                  <p14:cNvContentPartPr/>
                  <p14:nvPr/>
                </p14:nvContentPartPr>
                <p14:xfrm>
                  <a:off x="9619572" y="4976303"/>
                  <a:ext cx="190800" cy="134640"/>
                </p14:xfrm>
              </p:contentPart>
            </mc:Choice>
            <mc:Fallback xmlns="">
              <p:pic>
                <p:nvPicPr>
                  <p:cNvPr id="591" name="Pennanteckning 590">
                    <a:extLst>
                      <a:ext uri="{FF2B5EF4-FFF2-40B4-BE49-F238E27FC236}">
                        <a16:creationId xmlns:a16="http://schemas.microsoft.com/office/drawing/2014/main" id="{5A37321A-CEDC-D9CD-A9BD-129C78A8738F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9604452" y="4961183"/>
                    <a:ext cx="22140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592" name="Pennanteckning 591">
                    <a:extLst>
                      <a:ext uri="{FF2B5EF4-FFF2-40B4-BE49-F238E27FC236}">
                        <a16:creationId xmlns:a16="http://schemas.microsoft.com/office/drawing/2014/main" id="{AD4BA3C0-75CE-BBBE-53B0-A48E9B4627B5}"/>
                      </a:ext>
                    </a:extLst>
                  </p14:cNvPr>
                  <p14:cNvContentPartPr/>
                  <p14:nvPr/>
                </p14:nvContentPartPr>
                <p14:xfrm>
                  <a:off x="9878772" y="4898183"/>
                  <a:ext cx="53280" cy="290520"/>
                </p14:xfrm>
              </p:contentPart>
            </mc:Choice>
            <mc:Fallback xmlns="">
              <p:pic>
                <p:nvPicPr>
                  <p:cNvPr id="592" name="Pennanteckning 591">
                    <a:extLst>
                      <a:ext uri="{FF2B5EF4-FFF2-40B4-BE49-F238E27FC236}">
                        <a16:creationId xmlns:a16="http://schemas.microsoft.com/office/drawing/2014/main" id="{AD4BA3C0-75CE-BBBE-53B0-A48E9B4627B5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9863652" y="4883063"/>
                    <a:ext cx="83520" cy="32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593" name="Pennanteckning 592">
                    <a:extLst>
                      <a:ext uri="{FF2B5EF4-FFF2-40B4-BE49-F238E27FC236}">
                        <a16:creationId xmlns:a16="http://schemas.microsoft.com/office/drawing/2014/main" id="{3C60072C-0948-3870-D72D-F90163692732}"/>
                      </a:ext>
                    </a:extLst>
                  </p14:cNvPr>
                  <p14:cNvContentPartPr/>
                  <p14:nvPr/>
                </p14:nvContentPartPr>
                <p14:xfrm>
                  <a:off x="9997212" y="4971983"/>
                  <a:ext cx="369720" cy="181440"/>
                </p14:xfrm>
              </p:contentPart>
            </mc:Choice>
            <mc:Fallback xmlns="">
              <p:pic>
                <p:nvPicPr>
                  <p:cNvPr id="593" name="Pennanteckning 592">
                    <a:extLst>
                      <a:ext uri="{FF2B5EF4-FFF2-40B4-BE49-F238E27FC236}">
                        <a16:creationId xmlns:a16="http://schemas.microsoft.com/office/drawing/2014/main" id="{3C60072C-0948-3870-D72D-F90163692732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9981732" y="4956503"/>
                    <a:ext cx="40032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594" name="Pennanteckning 593">
                    <a:extLst>
                      <a:ext uri="{FF2B5EF4-FFF2-40B4-BE49-F238E27FC236}">
                        <a16:creationId xmlns:a16="http://schemas.microsoft.com/office/drawing/2014/main" id="{5B314920-F19A-B2F6-6198-C165FAB59FE4}"/>
                      </a:ext>
                    </a:extLst>
                  </p14:cNvPr>
                  <p14:cNvContentPartPr/>
                  <p14:nvPr/>
                </p14:nvContentPartPr>
                <p14:xfrm>
                  <a:off x="10603812" y="4992503"/>
                  <a:ext cx="223920" cy="162000"/>
                </p14:xfrm>
              </p:contentPart>
            </mc:Choice>
            <mc:Fallback xmlns="">
              <p:pic>
                <p:nvPicPr>
                  <p:cNvPr id="594" name="Pennanteckning 593">
                    <a:extLst>
                      <a:ext uri="{FF2B5EF4-FFF2-40B4-BE49-F238E27FC236}">
                        <a16:creationId xmlns:a16="http://schemas.microsoft.com/office/drawing/2014/main" id="{5B314920-F19A-B2F6-6198-C165FAB59FE4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10588692" y="4977023"/>
                    <a:ext cx="254520" cy="19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595" name="Pennanteckning 594">
                    <a:extLst>
                      <a:ext uri="{FF2B5EF4-FFF2-40B4-BE49-F238E27FC236}">
                        <a16:creationId xmlns:a16="http://schemas.microsoft.com/office/drawing/2014/main" id="{BD1A644F-C0D1-732C-77DD-DF865EC009DC}"/>
                      </a:ext>
                    </a:extLst>
                  </p14:cNvPr>
                  <p14:cNvContentPartPr/>
                  <p14:nvPr/>
                </p14:nvContentPartPr>
                <p14:xfrm>
                  <a:off x="10919172" y="5138303"/>
                  <a:ext cx="9360" cy="12960"/>
                </p14:xfrm>
              </p:contentPart>
            </mc:Choice>
            <mc:Fallback xmlns="">
              <p:pic>
                <p:nvPicPr>
                  <p:cNvPr id="595" name="Pennanteckning 594">
                    <a:extLst>
                      <a:ext uri="{FF2B5EF4-FFF2-40B4-BE49-F238E27FC236}">
                        <a16:creationId xmlns:a16="http://schemas.microsoft.com/office/drawing/2014/main" id="{BD1A644F-C0D1-732C-77DD-DF865EC009DC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10904052" y="5122823"/>
                    <a:ext cx="39960" cy="43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78" name="Grupp 677">
              <a:extLst>
                <a:ext uri="{FF2B5EF4-FFF2-40B4-BE49-F238E27FC236}">
                  <a16:creationId xmlns:a16="http://schemas.microsoft.com/office/drawing/2014/main" id="{86BD8289-1476-8893-9B90-954E4E0E985C}"/>
                </a:ext>
              </a:extLst>
            </p:cNvPr>
            <p:cNvGrpSpPr/>
            <p:nvPr/>
          </p:nvGrpSpPr>
          <p:grpSpPr>
            <a:xfrm>
              <a:off x="10989992" y="4649643"/>
              <a:ext cx="956880" cy="314640"/>
              <a:chOff x="11231292" y="4941743"/>
              <a:chExt cx="956880" cy="31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597" name="Pennanteckning 596">
                    <a:extLst>
                      <a:ext uri="{FF2B5EF4-FFF2-40B4-BE49-F238E27FC236}">
                        <a16:creationId xmlns:a16="http://schemas.microsoft.com/office/drawing/2014/main" id="{A94339A2-1255-0B9E-8335-5B2525942725}"/>
                      </a:ext>
                    </a:extLst>
                  </p14:cNvPr>
                  <p14:cNvContentPartPr/>
                  <p14:nvPr/>
                </p14:nvContentPartPr>
                <p14:xfrm>
                  <a:off x="11231292" y="4941743"/>
                  <a:ext cx="283680" cy="261000"/>
                </p14:xfrm>
              </p:contentPart>
            </mc:Choice>
            <mc:Fallback xmlns="">
              <p:pic>
                <p:nvPicPr>
                  <p:cNvPr id="597" name="Pennanteckning 596">
                    <a:extLst>
                      <a:ext uri="{FF2B5EF4-FFF2-40B4-BE49-F238E27FC236}">
                        <a16:creationId xmlns:a16="http://schemas.microsoft.com/office/drawing/2014/main" id="{A94339A2-1255-0B9E-8335-5B2525942725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11216172" y="4926623"/>
                    <a:ext cx="314280" cy="29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598" name="Pennanteckning 597">
                    <a:extLst>
                      <a:ext uri="{FF2B5EF4-FFF2-40B4-BE49-F238E27FC236}">
                        <a16:creationId xmlns:a16="http://schemas.microsoft.com/office/drawing/2014/main" id="{87D7927A-58E4-4B21-A446-2457FE6F59EA}"/>
                      </a:ext>
                    </a:extLst>
                  </p14:cNvPr>
                  <p14:cNvContentPartPr/>
                  <p14:nvPr/>
                </p14:nvContentPartPr>
                <p14:xfrm>
                  <a:off x="11512452" y="5086463"/>
                  <a:ext cx="88560" cy="122040"/>
                </p14:xfrm>
              </p:contentPart>
            </mc:Choice>
            <mc:Fallback xmlns="">
              <p:pic>
                <p:nvPicPr>
                  <p:cNvPr id="598" name="Pennanteckning 597">
                    <a:extLst>
                      <a:ext uri="{FF2B5EF4-FFF2-40B4-BE49-F238E27FC236}">
                        <a16:creationId xmlns:a16="http://schemas.microsoft.com/office/drawing/2014/main" id="{87D7927A-58E4-4B21-A446-2457FE6F59EA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11496972" y="5070983"/>
                    <a:ext cx="119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599" name="Pennanteckning 598">
                    <a:extLst>
                      <a:ext uri="{FF2B5EF4-FFF2-40B4-BE49-F238E27FC236}">
                        <a16:creationId xmlns:a16="http://schemas.microsoft.com/office/drawing/2014/main" id="{23066E89-B44F-ABC7-6135-DFC7C0866371}"/>
                      </a:ext>
                    </a:extLst>
                  </p14:cNvPr>
                  <p14:cNvContentPartPr/>
                  <p14:nvPr/>
                </p14:nvContentPartPr>
                <p14:xfrm>
                  <a:off x="11630532" y="5126783"/>
                  <a:ext cx="312480" cy="78480"/>
                </p14:xfrm>
              </p:contentPart>
            </mc:Choice>
            <mc:Fallback xmlns="">
              <p:pic>
                <p:nvPicPr>
                  <p:cNvPr id="599" name="Pennanteckning 598">
                    <a:extLst>
                      <a:ext uri="{FF2B5EF4-FFF2-40B4-BE49-F238E27FC236}">
                        <a16:creationId xmlns:a16="http://schemas.microsoft.com/office/drawing/2014/main" id="{23066E89-B44F-ABC7-6135-DFC7C0866371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11615412" y="5111303"/>
                    <a:ext cx="34272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600" name="Pennanteckning 599">
                    <a:extLst>
                      <a:ext uri="{FF2B5EF4-FFF2-40B4-BE49-F238E27FC236}">
                        <a16:creationId xmlns:a16="http://schemas.microsoft.com/office/drawing/2014/main" id="{7F0184DA-9586-8077-0870-69B9182EF845}"/>
                      </a:ext>
                    </a:extLst>
                  </p14:cNvPr>
                  <p14:cNvContentPartPr/>
                  <p14:nvPr/>
                </p14:nvContentPartPr>
                <p14:xfrm>
                  <a:off x="11977932" y="5034983"/>
                  <a:ext cx="17640" cy="34920"/>
                </p14:xfrm>
              </p:contentPart>
            </mc:Choice>
            <mc:Fallback xmlns="">
              <p:pic>
                <p:nvPicPr>
                  <p:cNvPr id="600" name="Pennanteckning 599">
                    <a:extLst>
                      <a:ext uri="{FF2B5EF4-FFF2-40B4-BE49-F238E27FC236}">
                        <a16:creationId xmlns:a16="http://schemas.microsoft.com/office/drawing/2014/main" id="{7F0184DA-9586-8077-0870-69B9182EF845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1962812" y="5019503"/>
                    <a:ext cx="482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631" name="Pennanteckning 630">
                    <a:extLst>
                      <a:ext uri="{FF2B5EF4-FFF2-40B4-BE49-F238E27FC236}">
                        <a16:creationId xmlns:a16="http://schemas.microsoft.com/office/drawing/2014/main" id="{04757702-4654-C243-A7E1-6614B7B324E9}"/>
                      </a:ext>
                    </a:extLst>
                  </p14:cNvPr>
                  <p14:cNvContentPartPr/>
                  <p14:nvPr/>
                </p14:nvContentPartPr>
                <p14:xfrm>
                  <a:off x="11999892" y="5162063"/>
                  <a:ext cx="32400" cy="94320"/>
                </p14:xfrm>
              </p:contentPart>
            </mc:Choice>
            <mc:Fallback xmlns="">
              <p:pic>
                <p:nvPicPr>
                  <p:cNvPr id="631" name="Pennanteckning 630">
                    <a:extLst>
                      <a:ext uri="{FF2B5EF4-FFF2-40B4-BE49-F238E27FC236}">
                        <a16:creationId xmlns:a16="http://schemas.microsoft.com/office/drawing/2014/main" id="{04757702-4654-C243-A7E1-6614B7B324E9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11984772" y="5146943"/>
                    <a:ext cx="6300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638" name="Pennanteckning 637">
                    <a:extLst>
                      <a:ext uri="{FF2B5EF4-FFF2-40B4-BE49-F238E27FC236}">
                        <a16:creationId xmlns:a16="http://schemas.microsoft.com/office/drawing/2014/main" id="{FF9412BE-2BE7-4A96-73FD-793DF92F99AC}"/>
                      </a:ext>
                    </a:extLst>
                  </p14:cNvPr>
                  <p14:cNvContentPartPr/>
                  <p14:nvPr/>
                </p14:nvContentPartPr>
                <p14:xfrm>
                  <a:off x="12031932" y="5174663"/>
                  <a:ext cx="156240" cy="68040"/>
                </p14:xfrm>
              </p:contentPart>
            </mc:Choice>
            <mc:Fallback xmlns="">
              <p:pic>
                <p:nvPicPr>
                  <p:cNvPr id="638" name="Pennanteckning 637">
                    <a:extLst>
                      <a:ext uri="{FF2B5EF4-FFF2-40B4-BE49-F238E27FC236}">
                        <a16:creationId xmlns:a16="http://schemas.microsoft.com/office/drawing/2014/main" id="{FF9412BE-2BE7-4A96-73FD-793DF92F99AC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12016812" y="5159543"/>
                    <a:ext cx="186840" cy="98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46" name="Grupp 745">
              <a:extLst>
                <a:ext uri="{FF2B5EF4-FFF2-40B4-BE49-F238E27FC236}">
                  <a16:creationId xmlns:a16="http://schemas.microsoft.com/office/drawing/2014/main" id="{B1B63596-7461-20F9-FF6B-7DEC918DEECB}"/>
                </a:ext>
              </a:extLst>
            </p:cNvPr>
            <p:cNvGrpSpPr/>
            <p:nvPr/>
          </p:nvGrpSpPr>
          <p:grpSpPr>
            <a:xfrm>
              <a:off x="8990552" y="5102883"/>
              <a:ext cx="1592640" cy="401760"/>
              <a:chOff x="9231852" y="5394983"/>
              <a:chExt cx="1592640" cy="401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679" name="Pennanteckning 678">
                    <a:extLst>
                      <a:ext uri="{FF2B5EF4-FFF2-40B4-BE49-F238E27FC236}">
                        <a16:creationId xmlns:a16="http://schemas.microsoft.com/office/drawing/2014/main" id="{8E54E891-7C66-7387-6968-7ED80C3FCD13}"/>
                      </a:ext>
                    </a:extLst>
                  </p14:cNvPr>
                  <p14:cNvContentPartPr/>
                  <p14:nvPr/>
                </p14:nvContentPartPr>
                <p14:xfrm>
                  <a:off x="9231852" y="5394983"/>
                  <a:ext cx="158760" cy="179280"/>
                </p14:xfrm>
              </p:contentPart>
            </mc:Choice>
            <mc:Fallback xmlns="">
              <p:pic>
                <p:nvPicPr>
                  <p:cNvPr id="679" name="Pennanteckning 678">
                    <a:extLst>
                      <a:ext uri="{FF2B5EF4-FFF2-40B4-BE49-F238E27FC236}">
                        <a16:creationId xmlns:a16="http://schemas.microsoft.com/office/drawing/2014/main" id="{8E54E891-7C66-7387-6968-7ED80C3FCD13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9216732" y="5379863"/>
                    <a:ext cx="18900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680" name="Pennanteckning 679">
                    <a:extLst>
                      <a:ext uri="{FF2B5EF4-FFF2-40B4-BE49-F238E27FC236}">
                        <a16:creationId xmlns:a16="http://schemas.microsoft.com/office/drawing/2014/main" id="{DD223173-84EE-2E23-EB78-FAC5A6873E69}"/>
                      </a:ext>
                    </a:extLst>
                  </p14:cNvPr>
                  <p14:cNvContentPartPr/>
                  <p14:nvPr/>
                </p14:nvContentPartPr>
                <p14:xfrm>
                  <a:off x="9454692" y="5460503"/>
                  <a:ext cx="140400" cy="115200"/>
                </p14:xfrm>
              </p:contentPart>
            </mc:Choice>
            <mc:Fallback xmlns="">
              <p:pic>
                <p:nvPicPr>
                  <p:cNvPr id="680" name="Pennanteckning 679">
                    <a:extLst>
                      <a:ext uri="{FF2B5EF4-FFF2-40B4-BE49-F238E27FC236}">
                        <a16:creationId xmlns:a16="http://schemas.microsoft.com/office/drawing/2014/main" id="{DD223173-84EE-2E23-EB78-FAC5A6873E69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9439212" y="5445383"/>
                    <a:ext cx="17064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681" name="Pennanteckning 680">
                    <a:extLst>
                      <a:ext uri="{FF2B5EF4-FFF2-40B4-BE49-F238E27FC236}">
                        <a16:creationId xmlns:a16="http://schemas.microsoft.com/office/drawing/2014/main" id="{F719173D-6C15-729C-4198-4840B312D4D7}"/>
                      </a:ext>
                    </a:extLst>
                  </p14:cNvPr>
                  <p14:cNvContentPartPr/>
                  <p14:nvPr/>
                </p14:nvContentPartPr>
                <p14:xfrm>
                  <a:off x="9484212" y="5461583"/>
                  <a:ext cx="125280" cy="173880"/>
                </p14:xfrm>
              </p:contentPart>
            </mc:Choice>
            <mc:Fallback xmlns="">
              <p:pic>
                <p:nvPicPr>
                  <p:cNvPr id="681" name="Pennanteckning 680">
                    <a:extLst>
                      <a:ext uri="{FF2B5EF4-FFF2-40B4-BE49-F238E27FC236}">
                        <a16:creationId xmlns:a16="http://schemas.microsoft.com/office/drawing/2014/main" id="{F719173D-6C15-729C-4198-4840B312D4D7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469092" y="5446463"/>
                    <a:ext cx="15588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713" name="Pennanteckning 712">
                    <a:extLst>
                      <a:ext uri="{FF2B5EF4-FFF2-40B4-BE49-F238E27FC236}">
                        <a16:creationId xmlns:a16="http://schemas.microsoft.com/office/drawing/2014/main" id="{FC37D346-860E-88D2-8547-E4DF8C1AAE0C}"/>
                      </a:ext>
                    </a:extLst>
                  </p14:cNvPr>
                  <p14:cNvContentPartPr/>
                  <p14:nvPr/>
                </p14:nvContentPartPr>
                <p14:xfrm>
                  <a:off x="9655212" y="5505143"/>
                  <a:ext cx="49680" cy="291600"/>
                </p14:xfrm>
              </p:contentPart>
            </mc:Choice>
            <mc:Fallback xmlns="">
              <p:pic>
                <p:nvPicPr>
                  <p:cNvPr id="713" name="Pennanteckning 712">
                    <a:extLst>
                      <a:ext uri="{FF2B5EF4-FFF2-40B4-BE49-F238E27FC236}">
                        <a16:creationId xmlns:a16="http://schemas.microsoft.com/office/drawing/2014/main" id="{FC37D346-860E-88D2-8547-E4DF8C1AAE0C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640092" y="5490023"/>
                    <a:ext cx="80280" cy="32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728" name="Pennanteckning 727">
                    <a:extLst>
                      <a:ext uri="{FF2B5EF4-FFF2-40B4-BE49-F238E27FC236}">
                        <a16:creationId xmlns:a16="http://schemas.microsoft.com/office/drawing/2014/main" id="{D55C5603-2DFE-D4F7-7E85-E056268E40A6}"/>
                      </a:ext>
                    </a:extLst>
                  </p14:cNvPr>
                  <p14:cNvContentPartPr/>
                  <p14:nvPr/>
                </p14:nvContentPartPr>
                <p14:xfrm>
                  <a:off x="9654132" y="5502983"/>
                  <a:ext cx="119520" cy="117000"/>
                </p14:xfrm>
              </p:contentPart>
            </mc:Choice>
            <mc:Fallback xmlns="">
              <p:pic>
                <p:nvPicPr>
                  <p:cNvPr id="728" name="Pennanteckning 727">
                    <a:extLst>
                      <a:ext uri="{FF2B5EF4-FFF2-40B4-BE49-F238E27FC236}">
                        <a16:creationId xmlns:a16="http://schemas.microsoft.com/office/drawing/2014/main" id="{D55C5603-2DFE-D4F7-7E85-E056268E40A6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638652" y="5487503"/>
                    <a:ext cx="15012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729" name="Pennanteckning 728">
                    <a:extLst>
                      <a:ext uri="{FF2B5EF4-FFF2-40B4-BE49-F238E27FC236}">
                        <a16:creationId xmlns:a16="http://schemas.microsoft.com/office/drawing/2014/main" id="{BB2F0B4C-C463-CE72-B6C1-3173F7CAF91E}"/>
                      </a:ext>
                    </a:extLst>
                  </p14:cNvPr>
                  <p14:cNvContentPartPr/>
                  <p14:nvPr/>
                </p14:nvContentPartPr>
                <p14:xfrm>
                  <a:off x="9853572" y="5485343"/>
                  <a:ext cx="345600" cy="167040"/>
                </p14:xfrm>
              </p:contentPart>
            </mc:Choice>
            <mc:Fallback xmlns="">
              <p:pic>
                <p:nvPicPr>
                  <p:cNvPr id="729" name="Pennanteckning 728">
                    <a:extLst>
                      <a:ext uri="{FF2B5EF4-FFF2-40B4-BE49-F238E27FC236}">
                        <a16:creationId xmlns:a16="http://schemas.microsoft.com/office/drawing/2014/main" id="{BB2F0B4C-C463-CE72-B6C1-3173F7CAF91E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838452" y="5470223"/>
                    <a:ext cx="37620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741" name="Pennanteckning 740">
                    <a:extLst>
                      <a:ext uri="{FF2B5EF4-FFF2-40B4-BE49-F238E27FC236}">
                        <a16:creationId xmlns:a16="http://schemas.microsoft.com/office/drawing/2014/main" id="{BABAD5A6-FD15-8E12-F863-68D0FEE863FC}"/>
                      </a:ext>
                    </a:extLst>
                  </p14:cNvPr>
                  <p14:cNvContentPartPr/>
                  <p14:nvPr/>
                </p14:nvContentPartPr>
                <p14:xfrm>
                  <a:off x="10203492" y="5416943"/>
                  <a:ext cx="111600" cy="216720"/>
                </p14:xfrm>
              </p:contentPart>
            </mc:Choice>
            <mc:Fallback xmlns="">
              <p:pic>
                <p:nvPicPr>
                  <p:cNvPr id="741" name="Pennanteckning 740">
                    <a:extLst>
                      <a:ext uri="{FF2B5EF4-FFF2-40B4-BE49-F238E27FC236}">
                        <a16:creationId xmlns:a16="http://schemas.microsoft.com/office/drawing/2014/main" id="{BABAD5A6-FD15-8E12-F863-68D0FEE863FC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10188372" y="5401463"/>
                    <a:ext cx="14220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743" name="Pennanteckning 742">
                    <a:extLst>
                      <a:ext uri="{FF2B5EF4-FFF2-40B4-BE49-F238E27FC236}">
                        <a16:creationId xmlns:a16="http://schemas.microsoft.com/office/drawing/2014/main" id="{CA2C60BA-9522-CD9D-AB0C-A11A7F3CB9BE}"/>
                      </a:ext>
                    </a:extLst>
                  </p14:cNvPr>
                  <p14:cNvContentPartPr/>
                  <p14:nvPr/>
                </p14:nvContentPartPr>
                <p14:xfrm>
                  <a:off x="10239132" y="5435303"/>
                  <a:ext cx="302040" cy="153000"/>
                </p14:xfrm>
              </p:contentPart>
            </mc:Choice>
            <mc:Fallback xmlns="">
              <p:pic>
                <p:nvPicPr>
                  <p:cNvPr id="743" name="Pennanteckning 742">
                    <a:extLst>
                      <a:ext uri="{FF2B5EF4-FFF2-40B4-BE49-F238E27FC236}">
                        <a16:creationId xmlns:a16="http://schemas.microsoft.com/office/drawing/2014/main" id="{CA2C60BA-9522-CD9D-AB0C-A11A7F3CB9BE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10224012" y="5419823"/>
                    <a:ext cx="33264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744" name="Pennanteckning 743">
                    <a:extLst>
                      <a:ext uri="{FF2B5EF4-FFF2-40B4-BE49-F238E27FC236}">
                        <a16:creationId xmlns:a16="http://schemas.microsoft.com/office/drawing/2014/main" id="{118820FB-97C1-98A4-E979-038E448855BB}"/>
                      </a:ext>
                    </a:extLst>
                  </p14:cNvPr>
                  <p14:cNvContentPartPr/>
                  <p14:nvPr/>
                </p14:nvContentPartPr>
                <p14:xfrm>
                  <a:off x="10538652" y="5456903"/>
                  <a:ext cx="100080" cy="164520"/>
                </p14:xfrm>
              </p:contentPart>
            </mc:Choice>
            <mc:Fallback xmlns="">
              <p:pic>
                <p:nvPicPr>
                  <p:cNvPr id="744" name="Pennanteckning 743">
                    <a:extLst>
                      <a:ext uri="{FF2B5EF4-FFF2-40B4-BE49-F238E27FC236}">
                        <a16:creationId xmlns:a16="http://schemas.microsoft.com/office/drawing/2014/main" id="{118820FB-97C1-98A4-E979-038E448855BB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0523172" y="5441783"/>
                    <a:ext cx="13068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745" name="Pennanteckning 744">
                    <a:extLst>
                      <a:ext uri="{FF2B5EF4-FFF2-40B4-BE49-F238E27FC236}">
                        <a16:creationId xmlns:a16="http://schemas.microsoft.com/office/drawing/2014/main" id="{3B986ADD-6B5D-D367-7CFD-9A0BD002A955}"/>
                      </a:ext>
                    </a:extLst>
                  </p14:cNvPr>
                  <p14:cNvContentPartPr/>
                  <p14:nvPr/>
                </p14:nvContentPartPr>
                <p14:xfrm>
                  <a:off x="10732332" y="5499383"/>
                  <a:ext cx="92160" cy="160920"/>
                </p14:xfrm>
              </p:contentPart>
            </mc:Choice>
            <mc:Fallback xmlns="">
              <p:pic>
                <p:nvPicPr>
                  <p:cNvPr id="745" name="Pennanteckning 744">
                    <a:extLst>
                      <a:ext uri="{FF2B5EF4-FFF2-40B4-BE49-F238E27FC236}">
                        <a16:creationId xmlns:a16="http://schemas.microsoft.com/office/drawing/2014/main" id="{3B986ADD-6B5D-D367-7CFD-9A0BD002A955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10717212" y="5484263"/>
                    <a:ext cx="122400" cy="191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0" name="Grupp 749">
              <a:extLst>
                <a:ext uri="{FF2B5EF4-FFF2-40B4-BE49-F238E27FC236}">
                  <a16:creationId xmlns:a16="http://schemas.microsoft.com/office/drawing/2014/main" id="{4803F672-AD54-61E7-4622-6C6C67E12466}"/>
                </a:ext>
              </a:extLst>
            </p:cNvPr>
            <p:cNvGrpSpPr/>
            <p:nvPr/>
          </p:nvGrpSpPr>
          <p:grpSpPr>
            <a:xfrm>
              <a:off x="10921232" y="5176323"/>
              <a:ext cx="347760" cy="245880"/>
              <a:chOff x="11162532" y="5468423"/>
              <a:chExt cx="347760" cy="24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747" name="Pennanteckning 746">
                    <a:extLst>
                      <a:ext uri="{FF2B5EF4-FFF2-40B4-BE49-F238E27FC236}">
                        <a16:creationId xmlns:a16="http://schemas.microsoft.com/office/drawing/2014/main" id="{9705D991-9753-63EF-D258-6E38E0078DE3}"/>
                      </a:ext>
                    </a:extLst>
                  </p14:cNvPr>
                  <p14:cNvContentPartPr/>
                  <p14:nvPr/>
                </p14:nvContentPartPr>
                <p14:xfrm>
                  <a:off x="11197092" y="5468423"/>
                  <a:ext cx="85320" cy="245880"/>
                </p14:xfrm>
              </p:contentPart>
            </mc:Choice>
            <mc:Fallback xmlns="">
              <p:pic>
                <p:nvPicPr>
                  <p:cNvPr id="747" name="Pennanteckning 746">
                    <a:extLst>
                      <a:ext uri="{FF2B5EF4-FFF2-40B4-BE49-F238E27FC236}">
                        <a16:creationId xmlns:a16="http://schemas.microsoft.com/office/drawing/2014/main" id="{9705D991-9753-63EF-D258-6E38E0078DE3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11181612" y="5453303"/>
                    <a:ext cx="115560" cy="27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7">
                <p14:nvContentPartPr>
                  <p14:cNvPr id="748" name="Pennanteckning 747">
                    <a:extLst>
                      <a:ext uri="{FF2B5EF4-FFF2-40B4-BE49-F238E27FC236}">
                        <a16:creationId xmlns:a16="http://schemas.microsoft.com/office/drawing/2014/main" id="{E2FCE00A-A3B0-FA16-6F28-C63507077034}"/>
                      </a:ext>
                    </a:extLst>
                  </p14:cNvPr>
                  <p14:cNvContentPartPr/>
                  <p14:nvPr/>
                </p14:nvContentPartPr>
                <p14:xfrm>
                  <a:off x="11162532" y="5603783"/>
                  <a:ext cx="165600" cy="8280"/>
                </p14:xfrm>
              </p:contentPart>
            </mc:Choice>
            <mc:Fallback xmlns="">
              <p:pic>
                <p:nvPicPr>
                  <p:cNvPr id="748" name="Pennanteckning 747">
                    <a:extLst>
                      <a:ext uri="{FF2B5EF4-FFF2-40B4-BE49-F238E27FC236}">
                        <a16:creationId xmlns:a16="http://schemas.microsoft.com/office/drawing/2014/main" id="{E2FCE00A-A3B0-FA16-6F28-C63507077034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11147412" y="5588663"/>
                    <a:ext cx="19620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9">
                <p14:nvContentPartPr>
                  <p14:cNvPr id="749" name="Pennanteckning 748">
                    <a:extLst>
                      <a:ext uri="{FF2B5EF4-FFF2-40B4-BE49-F238E27FC236}">
                        <a16:creationId xmlns:a16="http://schemas.microsoft.com/office/drawing/2014/main" id="{C00E66AA-D54C-FE38-8B1A-BA2F662098C6}"/>
                      </a:ext>
                    </a:extLst>
                  </p14:cNvPr>
                  <p14:cNvContentPartPr/>
                  <p14:nvPr/>
                </p14:nvContentPartPr>
                <p14:xfrm>
                  <a:off x="11318412" y="5604863"/>
                  <a:ext cx="191880" cy="104760"/>
                </p14:xfrm>
              </p:contentPart>
            </mc:Choice>
            <mc:Fallback xmlns="">
              <p:pic>
                <p:nvPicPr>
                  <p:cNvPr id="749" name="Pennanteckning 748">
                    <a:extLst>
                      <a:ext uri="{FF2B5EF4-FFF2-40B4-BE49-F238E27FC236}">
                        <a16:creationId xmlns:a16="http://schemas.microsoft.com/office/drawing/2014/main" id="{C00E66AA-D54C-FE38-8B1A-BA2F662098C6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11303292" y="5589743"/>
                    <a:ext cx="222480" cy="135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6" name="Grupp 755">
              <a:extLst>
                <a:ext uri="{FF2B5EF4-FFF2-40B4-BE49-F238E27FC236}">
                  <a16:creationId xmlns:a16="http://schemas.microsoft.com/office/drawing/2014/main" id="{8E6A4FD7-56EA-4606-48E9-7E062874AE4C}"/>
                </a:ext>
              </a:extLst>
            </p:cNvPr>
            <p:cNvGrpSpPr/>
            <p:nvPr/>
          </p:nvGrpSpPr>
          <p:grpSpPr>
            <a:xfrm>
              <a:off x="8922872" y="5575563"/>
              <a:ext cx="975240" cy="370080"/>
              <a:chOff x="9164172" y="5867663"/>
              <a:chExt cx="975240" cy="37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751" name="Pennanteckning 750">
                    <a:extLst>
                      <a:ext uri="{FF2B5EF4-FFF2-40B4-BE49-F238E27FC236}">
                        <a16:creationId xmlns:a16="http://schemas.microsoft.com/office/drawing/2014/main" id="{4B627DB2-5ACF-76CF-BB1A-B5200181A60B}"/>
                      </a:ext>
                    </a:extLst>
                  </p14:cNvPr>
                  <p14:cNvContentPartPr/>
                  <p14:nvPr/>
                </p14:nvContentPartPr>
                <p14:xfrm>
                  <a:off x="9164172" y="5931743"/>
                  <a:ext cx="102600" cy="181440"/>
                </p14:xfrm>
              </p:contentPart>
            </mc:Choice>
            <mc:Fallback xmlns="">
              <p:pic>
                <p:nvPicPr>
                  <p:cNvPr id="751" name="Pennanteckning 750">
                    <a:extLst>
                      <a:ext uri="{FF2B5EF4-FFF2-40B4-BE49-F238E27FC236}">
                        <a16:creationId xmlns:a16="http://schemas.microsoft.com/office/drawing/2014/main" id="{4B627DB2-5ACF-76CF-BB1A-B5200181A60B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9149052" y="5916623"/>
                    <a:ext cx="13284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752" name="Pennanteckning 751">
                    <a:extLst>
                      <a:ext uri="{FF2B5EF4-FFF2-40B4-BE49-F238E27FC236}">
                        <a16:creationId xmlns:a16="http://schemas.microsoft.com/office/drawing/2014/main" id="{CC156569-0972-7DE0-0F4C-260560CDF8F0}"/>
                      </a:ext>
                    </a:extLst>
                  </p14:cNvPr>
                  <p14:cNvContentPartPr/>
                  <p14:nvPr/>
                </p14:nvContentPartPr>
                <p14:xfrm>
                  <a:off x="9382332" y="5867663"/>
                  <a:ext cx="148320" cy="250560"/>
                </p14:xfrm>
              </p:contentPart>
            </mc:Choice>
            <mc:Fallback xmlns="">
              <p:pic>
                <p:nvPicPr>
                  <p:cNvPr id="752" name="Pennanteckning 751">
                    <a:extLst>
                      <a:ext uri="{FF2B5EF4-FFF2-40B4-BE49-F238E27FC236}">
                        <a16:creationId xmlns:a16="http://schemas.microsoft.com/office/drawing/2014/main" id="{CC156569-0972-7DE0-0F4C-260560CDF8F0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9366852" y="5852543"/>
                    <a:ext cx="178920" cy="28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5">
                <p14:nvContentPartPr>
                  <p14:cNvPr id="753" name="Pennanteckning 752">
                    <a:extLst>
                      <a:ext uri="{FF2B5EF4-FFF2-40B4-BE49-F238E27FC236}">
                        <a16:creationId xmlns:a16="http://schemas.microsoft.com/office/drawing/2014/main" id="{6C5A59BA-28C6-57AE-9B94-CCB37260B4C0}"/>
                      </a:ext>
                    </a:extLst>
                  </p14:cNvPr>
                  <p14:cNvContentPartPr/>
                  <p14:nvPr/>
                </p14:nvContentPartPr>
                <p14:xfrm>
                  <a:off x="9586452" y="6032903"/>
                  <a:ext cx="93240" cy="127800"/>
                </p14:xfrm>
              </p:contentPart>
            </mc:Choice>
            <mc:Fallback xmlns="">
              <p:pic>
                <p:nvPicPr>
                  <p:cNvPr id="753" name="Pennanteckning 752">
                    <a:extLst>
                      <a:ext uri="{FF2B5EF4-FFF2-40B4-BE49-F238E27FC236}">
                        <a16:creationId xmlns:a16="http://schemas.microsoft.com/office/drawing/2014/main" id="{6C5A59BA-28C6-57AE-9B94-CCB37260B4C0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9570972" y="6017783"/>
                    <a:ext cx="123840" cy="15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7">
                <p14:nvContentPartPr>
                  <p14:cNvPr id="754" name="Pennanteckning 753">
                    <a:extLst>
                      <a:ext uri="{FF2B5EF4-FFF2-40B4-BE49-F238E27FC236}">
                        <a16:creationId xmlns:a16="http://schemas.microsoft.com/office/drawing/2014/main" id="{6490A19D-9DE4-8B04-0EB3-A0C8351B444B}"/>
                      </a:ext>
                    </a:extLst>
                  </p14:cNvPr>
                  <p14:cNvContentPartPr/>
                  <p14:nvPr/>
                </p14:nvContentPartPr>
                <p14:xfrm>
                  <a:off x="9791652" y="6059183"/>
                  <a:ext cx="68040" cy="115200"/>
                </p14:xfrm>
              </p:contentPart>
            </mc:Choice>
            <mc:Fallback xmlns="">
              <p:pic>
                <p:nvPicPr>
                  <p:cNvPr id="754" name="Pennanteckning 753">
                    <a:extLst>
                      <a:ext uri="{FF2B5EF4-FFF2-40B4-BE49-F238E27FC236}">
                        <a16:creationId xmlns:a16="http://schemas.microsoft.com/office/drawing/2014/main" id="{6490A19D-9DE4-8B04-0EB3-A0C8351B444B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9776532" y="6044063"/>
                    <a:ext cx="9864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9">
                <p14:nvContentPartPr>
                  <p14:cNvPr id="755" name="Pennanteckning 754">
                    <a:extLst>
                      <a:ext uri="{FF2B5EF4-FFF2-40B4-BE49-F238E27FC236}">
                        <a16:creationId xmlns:a16="http://schemas.microsoft.com/office/drawing/2014/main" id="{F4FA42A8-7F43-4CBD-F869-AC7757C6DF23}"/>
                      </a:ext>
                    </a:extLst>
                  </p14:cNvPr>
                  <p14:cNvContentPartPr/>
                  <p14:nvPr/>
                </p14:nvContentPartPr>
                <p14:xfrm>
                  <a:off x="9909732" y="5957303"/>
                  <a:ext cx="229680" cy="280440"/>
                </p14:xfrm>
              </p:contentPart>
            </mc:Choice>
            <mc:Fallback xmlns="">
              <p:pic>
                <p:nvPicPr>
                  <p:cNvPr id="755" name="Pennanteckning 754">
                    <a:extLst>
                      <a:ext uri="{FF2B5EF4-FFF2-40B4-BE49-F238E27FC236}">
                        <a16:creationId xmlns:a16="http://schemas.microsoft.com/office/drawing/2014/main" id="{F4FA42A8-7F43-4CBD-F869-AC7757C6DF23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9894612" y="5941823"/>
                    <a:ext cx="260280" cy="310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14" name="Grupp 813">
              <a:extLst>
                <a:ext uri="{FF2B5EF4-FFF2-40B4-BE49-F238E27FC236}">
                  <a16:creationId xmlns:a16="http://schemas.microsoft.com/office/drawing/2014/main" id="{CDCD5C81-366A-AA66-606C-7A3EDEBF61A8}"/>
                </a:ext>
              </a:extLst>
            </p:cNvPr>
            <p:cNvGrpSpPr/>
            <p:nvPr/>
          </p:nvGrpSpPr>
          <p:grpSpPr>
            <a:xfrm>
              <a:off x="10170992" y="5655843"/>
              <a:ext cx="1714320" cy="444600"/>
              <a:chOff x="10412292" y="5947943"/>
              <a:chExt cx="1714320" cy="44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1">
                <p14:nvContentPartPr>
                  <p14:cNvPr id="757" name="Pennanteckning 756">
                    <a:extLst>
                      <a:ext uri="{FF2B5EF4-FFF2-40B4-BE49-F238E27FC236}">
                        <a16:creationId xmlns:a16="http://schemas.microsoft.com/office/drawing/2014/main" id="{CC96C8D9-9CA6-DC2D-DA89-985DB2C55CAC}"/>
                      </a:ext>
                    </a:extLst>
                  </p14:cNvPr>
                  <p14:cNvContentPartPr/>
                  <p14:nvPr/>
                </p14:nvContentPartPr>
                <p14:xfrm>
                  <a:off x="10412292" y="6091223"/>
                  <a:ext cx="3960" cy="126360"/>
                </p14:xfrm>
              </p:contentPart>
            </mc:Choice>
            <mc:Fallback xmlns="">
              <p:pic>
                <p:nvPicPr>
                  <p:cNvPr id="757" name="Pennanteckning 756">
                    <a:extLst>
                      <a:ext uri="{FF2B5EF4-FFF2-40B4-BE49-F238E27FC236}">
                        <a16:creationId xmlns:a16="http://schemas.microsoft.com/office/drawing/2014/main" id="{CC96C8D9-9CA6-DC2D-DA89-985DB2C55CAC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10397172" y="6076103"/>
                    <a:ext cx="3420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3">
                <p14:nvContentPartPr>
                  <p14:cNvPr id="758" name="Pennanteckning 757">
                    <a:extLst>
                      <a:ext uri="{FF2B5EF4-FFF2-40B4-BE49-F238E27FC236}">
                        <a16:creationId xmlns:a16="http://schemas.microsoft.com/office/drawing/2014/main" id="{E834B388-82EE-7BB3-B54E-3755ACFDF933}"/>
                      </a:ext>
                    </a:extLst>
                  </p14:cNvPr>
                  <p14:cNvContentPartPr/>
                  <p14:nvPr/>
                </p14:nvContentPartPr>
                <p14:xfrm>
                  <a:off x="10444332" y="6012383"/>
                  <a:ext cx="5040" cy="27720"/>
                </p14:xfrm>
              </p:contentPart>
            </mc:Choice>
            <mc:Fallback xmlns="">
              <p:pic>
                <p:nvPicPr>
                  <p:cNvPr id="758" name="Pennanteckning 757">
                    <a:extLst>
                      <a:ext uri="{FF2B5EF4-FFF2-40B4-BE49-F238E27FC236}">
                        <a16:creationId xmlns:a16="http://schemas.microsoft.com/office/drawing/2014/main" id="{E834B388-82EE-7BB3-B54E-3755ACFDF933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10429212" y="5996903"/>
                    <a:ext cx="3564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759" name="Pennanteckning 758">
                    <a:extLst>
                      <a:ext uri="{FF2B5EF4-FFF2-40B4-BE49-F238E27FC236}">
                        <a16:creationId xmlns:a16="http://schemas.microsoft.com/office/drawing/2014/main" id="{8BBDB151-DE4B-4EDE-ABF2-A98E7942CB1C}"/>
                      </a:ext>
                    </a:extLst>
                  </p14:cNvPr>
                  <p14:cNvContentPartPr/>
                  <p14:nvPr/>
                </p14:nvContentPartPr>
                <p14:xfrm>
                  <a:off x="10530372" y="5947943"/>
                  <a:ext cx="63360" cy="444600"/>
                </p14:xfrm>
              </p:contentPart>
            </mc:Choice>
            <mc:Fallback xmlns="">
              <p:pic>
                <p:nvPicPr>
                  <p:cNvPr id="759" name="Pennanteckning 758">
                    <a:extLst>
                      <a:ext uri="{FF2B5EF4-FFF2-40B4-BE49-F238E27FC236}">
                        <a16:creationId xmlns:a16="http://schemas.microsoft.com/office/drawing/2014/main" id="{8BBDB151-DE4B-4EDE-ABF2-A98E7942CB1C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10515252" y="5932823"/>
                    <a:ext cx="93960" cy="47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7">
                <p14:nvContentPartPr>
                  <p14:cNvPr id="760" name="Pennanteckning 759">
                    <a:extLst>
                      <a:ext uri="{FF2B5EF4-FFF2-40B4-BE49-F238E27FC236}">
                        <a16:creationId xmlns:a16="http://schemas.microsoft.com/office/drawing/2014/main" id="{4C4F1CE4-337B-6E93-3BD5-761140A5B90C}"/>
                      </a:ext>
                    </a:extLst>
                  </p14:cNvPr>
                  <p14:cNvContentPartPr/>
                  <p14:nvPr/>
                </p14:nvContentPartPr>
                <p14:xfrm>
                  <a:off x="10493652" y="6189863"/>
                  <a:ext cx="117360" cy="16560"/>
                </p14:xfrm>
              </p:contentPart>
            </mc:Choice>
            <mc:Fallback xmlns="">
              <p:pic>
                <p:nvPicPr>
                  <p:cNvPr id="760" name="Pennanteckning 759">
                    <a:extLst>
                      <a:ext uri="{FF2B5EF4-FFF2-40B4-BE49-F238E27FC236}">
                        <a16:creationId xmlns:a16="http://schemas.microsoft.com/office/drawing/2014/main" id="{4C4F1CE4-337B-6E93-3BD5-761140A5B90C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10478532" y="6174743"/>
                    <a:ext cx="14796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761" name="Pennanteckning 760">
                    <a:extLst>
                      <a:ext uri="{FF2B5EF4-FFF2-40B4-BE49-F238E27FC236}">
                        <a16:creationId xmlns:a16="http://schemas.microsoft.com/office/drawing/2014/main" id="{70315FE7-1AA2-D2E9-A0C4-07BB180BF942}"/>
                      </a:ext>
                    </a:extLst>
                  </p14:cNvPr>
                  <p14:cNvContentPartPr/>
                  <p14:nvPr/>
                </p14:nvContentPartPr>
                <p14:xfrm>
                  <a:off x="10811532" y="6139463"/>
                  <a:ext cx="163440" cy="106920"/>
                </p14:xfrm>
              </p:contentPart>
            </mc:Choice>
            <mc:Fallback xmlns="">
              <p:pic>
                <p:nvPicPr>
                  <p:cNvPr id="761" name="Pennanteckning 760">
                    <a:extLst>
                      <a:ext uri="{FF2B5EF4-FFF2-40B4-BE49-F238E27FC236}">
                        <a16:creationId xmlns:a16="http://schemas.microsoft.com/office/drawing/2014/main" id="{70315FE7-1AA2-D2E9-A0C4-07BB180BF942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10796412" y="6124343"/>
                    <a:ext cx="19368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762" name="Pennanteckning 761">
                    <a:extLst>
                      <a:ext uri="{FF2B5EF4-FFF2-40B4-BE49-F238E27FC236}">
                        <a16:creationId xmlns:a16="http://schemas.microsoft.com/office/drawing/2014/main" id="{A7CF5F37-1135-E813-A965-03D422324AA6}"/>
                      </a:ext>
                    </a:extLst>
                  </p14:cNvPr>
                  <p14:cNvContentPartPr/>
                  <p14:nvPr/>
                </p14:nvContentPartPr>
                <p14:xfrm>
                  <a:off x="11037612" y="6144143"/>
                  <a:ext cx="86400" cy="118440"/>
                </p14:xfrm>
              </p:contentPart>
            </mc:Choice>
            <mc:Fallback xmlns="">
              <p:pic>
                <p:nvPicPr>
                  <p:cNvPr id="762" name="Pennanteckning 761">
                    <a:extLst>
                      <a:ext uri="{FF2B5EF4-FFF2-40B4-BE49-F238E27FC236}">
                        <a16:creationId xmlns:a16="http://schemas.microsoft.com/office/drawing/2014/main" id="{A7CF5F37-1135-E813-A965-03D422324AA6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11022132" y="6129023"/>
                    <a:ext cx="11700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770" name="Pennanteckning 769">
                    <a:extLst>
                      <a:ext uri="{FF2B5EF4-FFF2-40B4-BE49-F238E27FC236}">
                        <a16:creationId xmlns:a16="http://schemas.microsoft.com/office/drawing/2014/main" id="{E94ADB22-7346-D037-858D-7473AFE750C8}"/>
                      </a:ext>
                    </a:extLst>
                  </p14:cNvPr>
                  <p14:cNvContentPartPr/>
                  <p14:nvPr/>
                </p14:nvContentPartPr>
                <p14:xfrm>
                  <a:off x="11177292" y="6099503"/>
                  <a:ext cx="197640" cy="132120"/>
                </p14:xfrm>
              </p:contentPart>
            </mc:Choice>
            <mc:Fallback xmlns="">
              <p:pic>
                <p:nvPicPr>
                  <p:cNvPr id="770" name="Pennanteckning 769">
                    <a:extLst>
                      <a:ext uri="{FF2B5EF4-FFF2-40B4-BE49-F238E27FC236}">
                        <a16:creationId xmlns:a16="http://schemas.microsoft.com/office/drawing/2014/main" id="{E94ADB22-7346-D037-858D-7473AFE750C8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11162172" y="6084023"/>
                    <a:ext cx="22824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811" name="Pennanteckning 810">
                    <a:extLst>
                      <a:ext uri="{FF2B5EF4-FFF2-40B4-BE49-F238E27FC236}">
                        <a16:creationId xmlns:a16="http://schemas.microsoft.com/office/drawing/2014/main" id="{86B0970B-5C53-7138-E479-03A10F5FAC30}"/>
                      </a:ext>
                    </a:extLst>
                  </p14:cNvPr>
                  <p14:cNvContentPartPr/>
                  <p14:nvPr/>
                </p14:nvContentPartPr>
                <p14:xfrm>
                  <a:off x="11441172" y="6132623"/>
                  <a:ext cx="74880" cy="94320"/>
                </p14:xfrm>
              </p:contentPart>
            </mc:Choice>
            <mc:Fallback xmlns="">
              <p:pic>
                <p:nvPicPr>
                  <p:cNvPr id="811" name="Pennanteckning 810">
                    <a:extLst>
                      <a:ext uri="{FF2B5EF4-FFF2-40B4-BE49-F238E27FC236}">
                        <a16:creationId xmlns:a16="http://schemas.microsoft.com/office/drawing/2014/main" id="{86B0970B-5C53-7138-E479-03A10F5FAC30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11426052" y="6117503"/>
                    <a:ext cx="10548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812" name="Pennanteckning 811">
                    <a:extLst>
                      <a:ext uri="{FF2B5EF4-FFF2-40B4-BE49-F238E27FC236}">
                        <a16:creationId xmlns:a16="http://schemas.microsoft.com/office/drawing/2014/main" id="{F7242550-1BE3-3443-A07E-4106AFC6ABD3}"/>
                      </a:ext>
                    </a:extLst>
                  </p14:cNvPr>
                  <p14:cNvContentPartPr/>
                  <p14:nvPr/>
                </p14:nvContentPartPr>
                <p14:xfrm>
                  <a:off x="11562852" y="6146303"/>
                  <a:ext cx="160920" cy="66960"/>
                </p14:xfrm>
              </p:contentPart>
            </mc:Choice>
            <mc:Fallback xmlns="">
              <p:pic>
                <p:nvPicPr>
                  <p:cNvPr id="812" name="Pennanteckning 811">
                    <a:extLst>
                      <a:ext uri="{FF2B5EF4-FFF2-40B4-BE49-F238E27FC236}">
                        <a16:creationId xmlns:a16="http://schemas.microsoft.com/office/drawing/2014/main" id="{F7242550-1BE3-3443-A07E-4106AFC6ABD3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11547732" y="6131183"/>
                    <a:ext cx="19152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813" name="Pennanteckning 812">
                    <a:extLst>
                      <a:ext uri="{FF2B5EF4-FFF2-40B4-BE49-F238E27FC236}">
                        <a16:creationId xmlns:a16="http://schemas.microsoft.com/office/drawing/2014/main" id="{78FFFD76-C025-D30C-75E9-CA3992B6868D}"/>
                      </a:ext>
                    </a:extLst>
                  </p14:cNvPr>
                  <p14:cNvContentPartPr/>
                  <p14:nvPr/>
                </p14:nvContentPartPr>
                <p14:xfrm>
                  <a:off x="11740692" y="6015623"/>
                  <a:ext cx="385920" cy="210240"/>
                </p14:xfrm>
              </p:contentPart>
            </mc:Choice>
            <mc:Fallback xmlns="">
              <p:pic>
                <p:nvPicPr>
                  <p:cNvPr id="813" name="Pennanteckning 812">
                    <a:extLst>
                      <a:ext uri="{FF2B5EF4-FFF2-40B4-BE49-F238E27FC236}">
                        <a16:creationId xmlns:a16="http://schemas.microsoft.com/office/drawing/2014/main" id="{78FFFD76-C025-D30C-75E9-CA3992B6868D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11725212" y="6000503"/>
                    <a:ext cx="416160" cy="24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828" name="Pennanteckning 827">
                  <a:extLst>
                    <a:ext uri="{FF2B5EF4-FFF2-40B4-BE49-F238E27FC236}">
                      <a16:creationId xmlns:a16="http://schemas.microsoft.com/office/drawing/2014/main" id="{31FA66ED-F4A4-A208-5EB0-5469CBB8CEFF}"/>
                    </a:ext>
                  </a:extLst>
                </p14:cNvPr>
                <p14:cNvContentPartPr/>
                <p14:nvPr/>
              </p14:nvContentPartPr>
              <p14:xfrm>
                <a:off x="8845112" y="6054003"/>
                <a:ext cx="225360" cy="298440"/>
              </p14:xfrm>
            </p:contentPart>
          </mc:Choice>
          <mc:Fallback>
            <p:pic>
              <p:nvPicPr>
                <p:cNvPr id="828" name="Pennanteckning 827">
                  <a:extLst>
                    <a:ext uri="{FF2B5EF4-FFF2-40B4-BE49-F238E27FC236}">
                      <a16:creationId xmlns:a16="http://schemas.microsoft.com/office/drawing/2014/main" id="{31FA66ED-F4A4-A208-5EB0-5469CBB8CEFF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829632" y="6038542"/>
                  <a:ext cx="255960" cy="32900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9" name="Grupp 398">
              <a:extLst>
                <a:ext uri="{FF2B5EF4-FFF2-40B4-BE49-F238E27FC236}">
                  <a16:creationId xmlns:a16="http://schemas.microsoft.com/office/drawing/2014/main" id="{6324A7A0-5942-1C18-1EEB-463853506A38}"/>
                </a:ext>
              </a:extLst>
            </p:cNvPr>
            <p:cNvGrpSpPr/>
            <p:nvPr/>
          </p:nvGrpSpPr>
          <p:grpSpPr>
            <a:xfrm>
              <a:off x="9246580" y="6168740"/>
              <a:ext cx="2743560" cy="269640"/>
              <a:chOff x="9487880" y="6460840"/>
              <a:chExt cx="2743560" cy="26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384" name="Pennanteckning 383">
                    <a:extLst>
                      <a:ext uri="{FF2B5EF4-FFF2-40B4-BE49-F238E27FC236}">
                        <a16:creationId xmlns:a16="http://schemas.microsoft.com/office/drawing/2014/main" id="{5DDF2E02-E4D5-11B0-166D-202CCBD81627}"/>
                      </a:ext>
                    </a:extLst>
                  </p14:cNvPr>
                  <p14:cNvContentPartPr/>
                  <p14:nvPr/>
                </p14:nvContentPartPr>
                <p14:xfrm>
                  <a:off x="9487880" y="6527080"/>
                  <a:ext cx="107280" cy="203400"/>
                </p14:xfrm>
              </p:contentPart>
            </mc:Choice>
            <mc:Fallback xmlns="">
              <p:pic>
                <p:nvPicPr>
                  <p:cNvPr id="384" name="Pennanteckning 383">
                    <a:extLst>
                      <a:ext uri="{FF2B5EF4-FFF2-40B4-BE49-F238E27FC236}">
                        <a16:creationId xmlns:a16="http://schemas.microsoft.com/office/drawing/2014/main" id="{5DDF2E02-E4D5-11B0-166D-202CCBD81627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9472760" y="6511600"/>
                    <a:ext cx="13788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385" name="Pennanteckning 384">
                    <a:extLst>
                      <a:ext uri="{FF2B5EF4-FFF2-40B4-BE49-F238E27FC236}">
                        <a16:creationId xmlns:a16="http://schemas.microsoft.com/office/drawing/2014/main" id="{9B38B975-CE31-5A4F-F064-AF30866E20A5}"/>
                      </a:ext>
                    </a:extLst>
                  </p14:cNvPr>
                  <p14:cNvContentPartPr/>
                  <p14:nvPr/>
                </p14:nvContentPartPr>
                <p14:xfrm>
                  <a:off x="9720800" y="6574600"/>
                  <a:ext cx="12600" cy="23760"/>
                </p14:xfrm>
              </p:contentPart>
            </mc:Choice>
            <mc:Fallback xmlns="">
              <p:pic>
                <p:nvPicPr>
                  <p:cNvPr id="385" name="Pennanteckning 384">
                    <a:extLst>
                      <a:ext uri="{FF2B5EF4-FFF2-40B4-BE49-F238E27FC236}">
                        <a16:creationId xmlns:a16="http://schemas.microsoft.com/office/drawing/2014/main" id="{9B38B975-CE31-5A4F-F064-AF30866E20A5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9705680" y="6559120"/>
                    <a:ext cx="4320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386" name="Pennanteckning 385">
                    <a:extLst>
                      <a:ext uri="{FF2B5EF4-FFF2-40B4-BE49-F238E27FC236}">
                        <a16:creationId xmlns:a16="http://schemas.microsoft.com/office/drawing/2014/main" id="{54C54931-1E4F-4B09-7833-F408E0541442}"/>
                      </a:ext>
                    </a:extLst>
                  </p14:cNvPr>
                  <p14:cNvContentPartPr/>
                  <p14:nvPr/>
                </p14:nvContentPartPr>
                <p14:xfrm>
                  <a:off x="9746000" y="6460840"/>
                  <a:ext cx="79560" cy="53640"/>
                </p14:xfrm>
              </p:contentPart>
            </mc:Choice>
            <mc:Fallback xmlns="">
              <p:pic>
                <p:nvPicPr>
                  <p:cNvPr id="386" name="Pennanteckning 385">
                    <a:extLst>
                      <a:ext uri="{FF2B5EF4-FFF2-40B4-BE49-F238E27FC236}">
                        <a16:creationId xmlns:a16="http://schemas.microsoft.com/office/drawing/2014/main" id="{54C54931-1E4F-4B09-7833-F408E0541442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9730520" y="6445720"/>
                    <a:ext cx="10980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387" name="Pennanteckning 386">
                    <a:extLst>
                      <a:ext uri="{FF2B5EF4-FFF2-40B4-BE49-F238E27FC236}">
                        <a16:creationId xmlns:a16="http://schemas.microsoft.com/office/drawing/2014/main" id="{E2690E4D-965A-8175-1674-3EF2A7E8F9C2}"/>
                      </a:ext>
                    </a:extLst>
                  </p14:cNvPr>
                  <p14:cNvContentPartPr/>
                  <p14:nvPr/>
                </p14:nvContentPartPr>
                <p14:xfrm>
                  <a:off x="9848600" y="6544000"/>
                  <a:ext cx="113760" cy="79560"/>
                </p14:xfrm>
              </p:contentPart>
            </mc:Choice>
            <mc:Fallback xmlns="">
              <p:pic>
                <p:nvPicPr>
                  <p:cNvPr id="387" name="Pennanteckning 386">
                    <a:extLst>
                      <a:ext uri="{FF2B5EF4-FFF2-40B4-BE49-F238E27FC236}">
                        <a16:creationId xmlns:a16="http://schemas.microsoft.com/office/drawing/2014/main" id="{E2690E4D-965A-8175-1674-3EF2A7E8F9C2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9833480" y="6528520"/>
                    <a:ext cx="14436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1">
                <p14:nvContentPartPr>
                  <p14:cNvPr id="388" name="Pennanteckning 387">
                    <a:extLst>
                      <a:ext uri="{FF2B5EF4-FFF2-40B4-BE49-F238E27FC236}">
                        <a16:creationId xmlns:a16="http://schemas.microsoft.com/office/drawing/2014/main" id="{DF18B698-6505-6527-1338-DFAF22EC4383}"/>
                      </a:ext>
                    </a:extLst>
                  </p14:cNvPr>
                  <p14:cNvContentPartPr/>
                  <p14:nvPr/>
                </p14:nvContentPartPr>
                <p14:xfrm>
                  <a:off x="9962360" y="6556600"/>
                  <a:ext cx="100080" cy="117000"/>
                </p14:xfrm>
              </p:contentPart>
            </mc:Choice>
            <mc:Fallback xmlns="">
              <p:pic>
                <p:nvPicPr>
                  <p:cNvPr id="388" name="Pennanteckning 387">
                    <a:extLst>
                      <a:ext uri="{FF2B5EF4-FFF2-40B4-BE49-F238E27FC236}">
                        <a16:creationId xmlns:a16="http://schemas.microsoft.com/office/drawing/2014/main" id="{DF18B698-6505-6527-1338-DFAF22EC4383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9946880" y="6541480"/>
                    <a:ext cx="13068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389" name="Pennanteckning 388">
                    <a:extLst>
                      <a:ext uri="{FF2B5EF4-FFF2-40B4-BE49-F238E27FC236}">
                        <a16:creationId xmlns:a16="http://schemas.microsoft.com/office/drawing/2014/main" id="{67612AF2-055E-B4F6-FAB1-6E9CDB43298A}"/>
                      </a:ext>
                    </a:extLst>
                  </p14:cNvPr>
                  <p14:cNvContentPartPr/>
                  <p14:nvPr/>
                </p14:nvContentPartPr>
                <p14:xfrm>
                  <a:off x="10213280" y="6575320"/>
                  <a:ext cx="104040" cy="71280"/>
                </p14:xfrm>
              </p:contentPart>
            </mc:Choice>
            <mc:Fallback xmlns="">
              <p:pic>
                <p:nvPicPr>
                  <p:cNvPr id="389" name="Pennanteckning 388">
                    <a:extLst>
                      <a:ext uri="{FF2B5EF4-FFF2-40B4-BE49-F238E27FC236}">
                        <a16:creationId xmlns:a16="http://schemas.microsoft.com/office/drawing/2014/main" id="{67612AF2-055E-B4F6-FAB1-6E9CDB43298A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10197800" y="6560200"/>
                    <a:ext cx="13464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390" name="Pennanteckning 389">
                    <a:extLst>
                      <a:ext uri="{FF2B5EF4-FFF2-40B4-BE49-F238E27FC236}">
                        <a16:creationId xmlns:a16="http://schemas.microsoft.com/office/drawing/2014/main" id="{0211F0F5-33B2-49EE-9518-0A128536B77B}"/>
                      </a:ext>
                    </a:extLst>
                  </p14:cNvPr>
                  <p14:cNvContentPartPr/>
                  <p14:nvPr/>
                </p14:nvContentPartPr>
                <p14:xfrm>
                  <a:off x="10386080" y="6568480"/>
                  <a:ext cx="414360" cy="110880"/>
                </p14:xfrm>
              </p:contentPart>
            </mc:Choice>
            <mc:Fallback xmlns="">
              <p:pic>
                <p:nvPicPr>
                  <p:cNvPr id="390" name="Pennanteckning 389">
                    <a:extLst>
                      <a:ext uri="{FF2B5EF4-FFF2-40B4-BE49-F238E27FC236}">
                        <a16:creationId xmlns:a16="http://schemas.microsoft.com/office/drawing/2014/main" id="{0211F0F5-33B2-49EE-9518-0A128536B77B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10370600" y="6553360"/>
                    <a:ext cx="4446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7">
                <p14:nvContentPartPr>
                  <p14:cNvPr id="391" name="Pennanteckning 390">
                    <a:extLst>
                      <a:ext uri="{FF2B5EF4-FFF2-40B4-BE49-F238E27FC236}">
                        <a16:creationId xmlns:a16="http://schemas.microsoft.com/office/drawing/2014/main" id="{77122FA6-C85D-A104-EB05-B8D932912332}"/>
                      </a:ext>
                    </a:extLst>
                  </p14:cNvPr>
                  <p14:cNvContentPartPr/>
                  <p14:nvPr/>
                </p14:nvContentPartPr>
                <p14:xfrm>
                  <a:off x="10957760" y="6514120"/>
                  <a:ext cx="8280" cy="198720"/>
                </p14:xfrm>
              </p:contentPart>
            </mc:Choice>
            <mc:Fallback xmlns="">
              <p:pic>
                <p:nvPicPr>
                  <p:cNvPr id="391" name="Pennanteckning 390">
                    <a:extLst>
                      <a:ext uri="{FF2B5EF4-FFF2-40B4-BE49-F238E27FC236}">
                        <a16:creationId xmlns:a16="http://schemas.microsoft.com/office/drawing/2014/main" id="{77122FA6-C85D-A104-EB05-B8D932912332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10942640" y="6499000"/>
                    <a:ext cx="3888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9">
                <p14:nvContentPartPr>
                  <p14:cNvPr id="393" name="Pennanteckning 392">
                    <a:extLst>
                      <a:ext uri="{FF2B5EF4-FFF2-40B4-BE49-F238E27FC236}">
                        <a16:creationId xmlns:a16="http://schemas.microsoft.com/office/drawing/2014/main" id="{747C7100-664C-C601-61D0-7E8BC017A03A}"/>
                      </a:ext>
                    </a:extLst>
                  </p14:cNvPr>
                  <p14:cNvContentPartPr/>
                  <p14:nvPr/>
                </p14:nvContentPartPr>
                <p14:xfrm>
                  <a:off x="10970720" y="6610960"/>
                  <a:ext cx="110160" cy="13320"/>
                </p14:xfrm>
              </p:contentPart>
            </mc:Choice>
            <mc:Fallback xmlns="">
              <p:pic>
                <p:nvPicPr>
                  <p:cNvPr id="393" name="Pennanteckning 392">
                    <a:extLst>
                      <a:ext uri="{FF2B5EF4-FFF2-40B4-BE49-F238E27FC236}">
                        <a16:creationId xmlns:a16="http://schemas.microsoft.com/office/drawing/2014/main" id="{747C7100-664C-C601-61D0-7E8BC017A03A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10955600" y="6595840"/>
                    <a:ext cx="14040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1">
                <p14:nvContentPartPr>
                  <p14:cNvPr id="394" name="Pennanteckning 393">
                    <a:extLst>
                      <a:ext uri="{FF2B5EF4-FFF2-40B4-BE49-F238E27FC236}">
                        <a16:creationId xmlns:a16="http://schemas.microsoft.com/office/drawing/2014/main" id="{6A7630F9-7672-F220-47CA-23F99556D73D}"/>
                      </a:ext>
                    </a:extLst>
                  </p14:cNvPr>
                  <p14:cNvContentPartPr/>
                  <p14:nvPr/>
                </p14:nvContentPartPr>
                <p14:xfrm>
                  <a:off x="11107160" y="6613840"/>
                  <a:ext cx="70560" cy="84240"/>
                </p14:xfrm>
              </p:contentPart>
            </mc:Choice>
            <mc:Fallback xmlns="">
              <p:pic>
                <p:nvPicPr>
                  <p:cNvPr id="394" name="Pennanteckning 393">
                    <a:extLst>
                      <a:ext uri="{FF2B5EF4-FFF2-40B4-BE49-F238E27FC236}">
                        <a16:creationId xmlns:a16="http://schemas.microsoft.com/office/drawing/2014/main" id="{6A7630F9-7672-F220-47CA-23F99556D73D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11091680" y="6598720"/>
                    <a:ext cx="10116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3">
                <p14:nvContentPartPr>
                  <p14:cNvPr id="395" name="Pennanteckning 394">
                    <a:extLst>
                      <a:ext uri="{FF2B5EF4-FFF2-40B4-BE49-F238E27FC236}">
                        <a16:creationId xmlns:a16="http://schemas.microsoft.com/office/drawing/2014/main" id="{6227B8B8-E377-2A8F-4E2D-5E186A7173A7}"/>
                      </a:ext>
                    </a:extLst>
                  </p14:cNvPr>
                  <p14:cNvContentPartPr/>
                  <p14:nvPr/>
                </p14:nvContentPartPr>
                <p14:xfrm>
                  <a:off x="11351960" y="6528160"/>
                  <a:ext cx="114840" cy="166320"/>
                </p14:xfrm>
              </p:contentPart>
            </mc:Choice>
            <mc:Fallback xmlns="">
              <p:pic>
                <p:nvPicPr>
                  <p:cNvPr id="395" name="Pennanteckning 394">
                    <a:extLst>
                      <a:ext uri="{FF2B5EF4-FFF2-40B4-BE49-F238E27FC236}">
                        <a16:creationId xmlns:a16="http://schemas.microsoft.com/office/drawing/2014/main" id="{6227B8B8-E377-2A8F-4E2D-5E186A7173A7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11336840" y="6512680"/>
                    <a:ext cx="14544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5">
                <p14:nvContentPartPr>
                  <p14:cNvPr id="396" name="Pennanteckning 395">
                    <a:extLst>
                      <a:ext uri="{FF2B5EF4-FFF2-40B4-BE49-F238E27FC236}">
                        <a16:creationId xmlns:a16="http://schemas.microsoft.com/office/drawing/2014/main" id="{40264467-BD5F-3703-0C52-BF241110A002}"/>
                      </a:ext>
                    </a:extLst>
                  </p14:cNvPr>
                  <p14:cNvContentPartPr/>
                  <p14:nvPr/>
                </p14:nvContentPartPr>
                <p14:xfrm>
                  <a:off x="11551400" y="6511240"/>
                  <a:ext cx="344160" cy="173160"/>
                </p14:xfrm>
              </p:contentPart>
            </mc:Choice>
            <mc:Fallback xmlns="">
              <p:pic>
                <p:nvPicPr>
                  <p:cNvPr id="396" name="Pennanteckning 395">
                    <a:extLst>
                      <a:ext uri="{FF2B5EF4-FFF2-40B4-BE49-F238E27FC236}">
                        <a16:creationId xmlns:a16="http://schemas.microsoft.com/office/drawing/2014/main" id="{40264467-BD5F-3703-0C52-BF241110A002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11536280" y="6496120"/>
                    <a:ext cx="37476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7">
                <p14:nvContentPartPr>
                  <p14:cNvPr id="397" name="Pennanteckning 396">
                    <a:extLst>
                      <a:ext uri="{FF2B5EF4-FFF2-40B4-BE49-F238E27FC236}">
                        <a16:creationId xmlns:a16="http://schemas.microsoft.com/office/drawing/2014/main" id="{2D4A513D-1169-FA0A-6F2C-1B98AFAFBCFB}"/>
                      </a:ext>
                    </a:extLst>
                  </p14:cNvPr>
                  <p14:cNvContentPartPr/>
                  <p14:nvPr/>
                </p14:nvContentPartPr>
                <p14:xfrm>
                  <a:off x="11879360" y="6604120"/>
                  <a:ext cx="82440" cy="360"/>
                </p14:xfrm>
              </p:contentPart>
            </mc:Choice>
            <mc:Fallback xmlns="">
              <p:pic>
                <p:nvPicPr>
                  <p:cNvPr id="397" name="Pennanteckning 396">
                    <a:extLst>
                      <a:ext uri="{FF2B5EF4-FFF2-40B4-BE49-F238E27FC236}">
                        <a16:creationId xmlns:a16="http://schemas.microsoft.com/office/drawing/2014/main" id="{2D4A513D-1169-FA0A-6F2C-1B98AFAFBCFB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11864240" y="6588640"/>
                    <a:ext cx="11268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9">
                <p14:nvContentPartPr>
                  <p14:cNvPr id="398" name="Pennanteckning 397">
                    <a:extLst>
                      <a:ext uri="{FF2B5EF4-FFF2-40B4-BE49-F238E27FC236}">
                        <a16:creationId xmlns:a16="http://schemas.microsoft.com/office/drawing/2014/main" id="{64AC5D85-3485-B2EE-9380-DAC33B521165}"/>
                      </a:ext>
                    </a:extLst>
                  </p14:cNvPr>
                  <p14:cNvContentPartPr/>
                  <p14:nvPr/>
                </p14:nvContentPartPr>
                <p14:xfrm>
                  <a:off x="11985200" y="6573520"/>
                  <a:ext cx="246240" cy="117720"/>
                </p14:xfrm>
              </p:contentPart>
            </mc:Choice>
            <mc:Fallback xmlns="">
              <p:pic>
                <p:nvPicPr>
                  <p:cNvPr id="398" name="Pennanteckning 397">
                    <a:extLst>
                      <a:ext uri="{FF2B5EF4-FFF2-40B4-BE49-F238E27FC236}">
                        <a16:creationId xmlns:a16="http://schemas.microsoft.com/office/drawing/2014/main" id="{64AC5D85-3485-B2EE-9380-DAC33B521165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11970080" y="6558040"/>
                    <a:ext cx="276840" cy="148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403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35</Words>
  <Application>Microsoft Macintosh PowerPoint</Application>
  <PresentationFormat>Bredbild</PresentationFormat>
  <Paragraphs>7</Paragraphs>
  <Slides>3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9" baseType="lpstr">
      <vt:lpstr>Arial</vt:lpstr>
      <vt:lpstr>Avenir Heavy</vt:lpstr>
      <vt:lpstr>Avenir Light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Kokchun Giang</dc:creator>
  <cp:lastModifiedBy>Kokchun Giang</cp:lastModifiedBy>
  <cp:revision>394</cp:revision>
  <dcterms:created xsi:type="dcterms:W3CDTF">2023-02-18T16:14:37Z</dcterms:created>
  <dcterms:modified xsi:type="dcterms:W3CDTF">2024-01-26T06:40:56Z</dcterms:modified>
</cp:coreProperties>
</file>